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notesSlides/notesSlide2.xml" ContentType="application/vnd.openxmlformats-officedocument.presentationml.notesSlide+xml"/>
  <Override PartName="/ppt/diagrams/quickStyle4.xml" ContentType="application/vnd.openxmlformats-officedocument.drawingml.diagramStyle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5.xml" ContentType="application/vnd.openxmlformats-officedocument.drawingml.diagram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Default Extension="tiff" ContentType="image/tiff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data5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docProps/core.xml" ContentType="application/vnd.openxmlformats-package.core-properties+xml"/>
  <Override PartName="/ppt/diagrams/drawing4.xml" ContentType="application/vnd.ms-office.drawingml.diagramDrawing+xml"/>
  <Override PartName="/ppt/diagrams/drawing5.xml" ContentType="application/vnd.ms-office.drawingml.diagramDrawing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colors2.xml" ContentType="application/vnd.openxmlformats-officedocument.drawingml.diagramColors+xml"/>
  <Override PartName="/ppt/diagrams/quickStyle5.xml" ContentType="application/vnd.openxmlformats-officedocument.drawingml.diagramStyle+xml"/>
  <Override PartName="/ppt/diagrams/drawing3.xml" ContentType="application/vnd.ms-office.drawingml.diagramDrawing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quickStyle3.xml" ContentType="application/vnd.openxmlformats-officedocument.drawingml.diagramStyl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Layouts/slideLayout12.xml" ContentType="application/vnd.openxmlformats-officedocument.presentationml.slideLayout+xml"/>
  <Override PartName="/ppt/diagrams/layout4.xml" ContentType="application/vnd.openxmlformats-officedocument.drawingml.diagram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1"/>
  </p:notesMasterIdLst>
  <p:handoutMasterIdLst>
    <p:handoutMasterId r:id="rId22"/>
  </p:handoutMasterIdLst>
  <p:sldIdLst>
    <p:sldId id="256" r:id="rId2"/>
    <p:sldId id="267" r:id="rId3"/>
    <p:sldId id="274" r:id="rId4"/>
    <p:sldId id="290" r:id="rId5"/>
    <p:sldId id="286" r:id="rId6"/>
    <p:sldId id="285" r:id="rId7"/>
    <p:sldId id="292" r:id="rId8"/>
    <p:sldId id="273" r:id="rId9"/>
    <p:sldId id="288" r:id="rId10"/>
    <p:sldId id="293" r:id="rId11"/>
    <p:sldId id="294" r:id="rId12"/>
    <p:sldId id="298" r:id="rId13"/>
    <p:sldId id="299" r:id="rId14"/>
    <p:sldId id="300" r:id="rId15"/>
    <p:sldId id="301" r:id="rId16"/>
    <p:sldId id="295" r:id="rId17"/>
    <p:sldId id="296" r:id="rId18"/>
    <p:sldId id="297" r:id="rId19"/>
    <p:sldId id="280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479 Limb" initials="4L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3752" autoAdjust="0"/>
    <p:restoredTop sz="94660"/>
  </p:normalViewPr>
  <p:slideViewPr>
    <p:cSldViewPr>
      <p:cViewPr varScale="1">
        <p:scale>
          <a:sx n="60" d="100"/>
          <a:sy n="60" d="100"/>
        </p:scale>
        <p:origin x="-54" y="-3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Relationship Id="rId27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image" Target="../media/image4.jpe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1.jpeg"/><Relationship Id="rId2" Type="http://schemas.openxmlformats.org/officeDocument/2006/relationships/image" Target="../media/image51.jpeg"/><Relationship Id="rId1" Type="http://schemas.openxmlformats.org/officeDocument/2006/relationships/image" Target="../media/image41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3337FE1-0D83-4CB0-9A44-8F2FD2700FDD}" type="doc">
      <dgm:prSet loTypeId="urn:microsoft.com/office/officeart/2005/8/layout/vList3#1" loCatId="list" qsTypeId="urn:microsoft.com/office/officeart/2005/8/quickstyle/simple1" qsCatId="simple" csTypeId="urn:microsoft.com/office/officeart/2005/8/colors/accent1_2" csCatId="accent1" phldr="1"/>
      <dgm:spPr/>
    </dgm:pt>
    <dgm:pt modelId="{6EC5A31C-7384-49A6-A62E-06CE16FD272D}">
      <dgm:prSet phldrT="[Текст]" custT="1"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ru-RU" sz="20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УЧИТЕЛЬ</a:t>
          </a:r>
          <a:endParaRPr lang="ru-RU" sz="1700" b="1" dirty="0" smtClean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  <a:p>
          <a:r>
            <a:rPr lang="ru-RU" sz="1700" dirty="0" smtClean="0"/>
            <a:t>Карьеру, связанную с вознаграждением </a:t>
          </a:r>
          <a:br>
            <a:rPr lang="ru-RU" sz="1700" dirty="0" smtClean="0"/>
          </a:br>
          <a:r>
            <a:rPr lang="ru-RU" sz="1700" dirty="0" smtClean="0"/>
            <a:t>(выше квалификация – выше вознаграждение)</a:t>
          </a:r>
          <a:endParaRPr lang="ru-RU" sz="1700" dirty="0"/>
        </a:p>
      </dgm:t>
    </dgm:pt>
    <dgm:pt modelId="{8B5BA0FA-6DBE-4D8C-8932-44B05F997F8F}" type="parTrans" cxnId="{DD8F2BF4-6C89-4A1A-93F2-7071E883F44B}">
      <dgm:prSet/>
      <dgm:spPr/>
      <dgm:t>
        <a:bodyPr/>
        <a:lstStyle/>
        <a:p>
          <a:endParaRPr lang="ru-RU"/>
        </a:p>
      </dgm:t>
    </dgm:pt>
    <dgm:pt modelId="{AAC1BFC6-8D19-4918-8C9E-CF6CFA37C08E}" type="sibTrans" cxnId="{DD8F2BF4-6C89-4A1A-93F2-7071E883F44B}">
      <dgm:prSet/>
      <dgm:spPr/>
      <dgm:t>
        <a:bodyPr/>
        <a:lstStyle/>
        <a:p>
          <a:endParaRPr lang="ru-RU"/>
        </a:p>
      </dgm:t>
    </dgm:pt>
    <dgm:pt modelId="{E0299855-846C-4182-99BC-E1A70F4707B8}">
      <dgm:prSet phldrT="[Текст]" custT="1">
        <dgm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ru-RU" sz="20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ДИРЕКТОР</a:t>
          </a:r>
        </a:p>
        <a:p>
          <a:r>
            <a:rPr lang="ru-RU" sz="1700" dirty="0" smtClean="0"/>
            <a:t>Прозрачные профили компетенций, эффективное и адресное распределение компетенций педагогов</a:t>
          </a:r>
          <a:endParaRPr lang="ru-RU" sz="1700" dirty="0"/>
        </a:p>
      </dgm:t>
    </dgm:pt>
    <dgm:pt modelId="{6BAD011E-C2AA-4D0F-B6DB-1367409B2F3E}" type="parTrans" cxnId="{866F2006-A786-45D3-8290-C8BCAF8BFABF}">
      <dgm:prSet/>
      <dgm:spPr/>
      <dgm:t>
        <a:bodyPr/>
        <a:lstStyle/>
        <a:p>
          <a:endParaRPr lang="ru-RU"/>
        </a:p>
      </dgm:t>
    </dgm:pt>
    <dgm:pt modelId="{8E8C1299-45A9-4130-9FE8-E0D1754C17C5}" type="sibTrans" cxnId="{866F2006-A786-45D3-8290-C8BCAF8BFABF}">
      <dgm:prSet/>
      <dgm:spPr/>
      <dgm:t>
        <a:bodyPr/>
        <a:lstStyle/>
        <a:p>
          <a:endParaRPr lang="ru-RU"/>
        </a:p>
      </dgm:t>
    </dgm:pt>
    <dgm:pt modelId="{88C48A99-D672-4E31-8D0B-ED4DF7E33385}">
      <dgm:prSet phldrT="[Текст]" custT="1">
        <dgm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ru-RU" sz="20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УЧЕНИК</a:t>
          </a:r>
        </a:p>
        <a:p>
          <a:r>
            <a:rPr lang="ru-RU" sz="2100" dirty="0" smtClean="0"/>
            <a:t>Адресную помощь от наиболее квалифицированного педагога</a:t>
          </a:r>
          <a:endParaRPr lang="ru-RU" sz="2100" dirty="0"/>
        </a:p>
      </dgm:t>
    </dgm:pt>
    <dgm:pt modelId="{2383C6A2-4878-4BB7-B85D-A4D543299F25}" type="parTrans" cxnId="{095785FA-A668-4FB5-89C7-2E334E0F314A}">
      <dgm:prSet/>
      <dgm:spPr/>
      <dgm:t>
        <a:bodyPr/>
        <a:lstStyle/>
        <a:p>
          <a:endParaRPr lang="ru-RU"/>
        </a:p>
      </dgm:t>
    </dgm:pt>
    <dgm:pt modelId="{63AD246A-194A-4B13-92A5-D8E7C26726AF}" type="sibTrans" cxnId="{095785FA-A668-4FB5-89C7-2E334E0F314A}">
      <dgm:prSet/>
      <dgm:spPr/>
      <dgm:t>
        <a:bodyPr/>
        <a:lstStyle/>
        <a:p>
          <a:endParaRPr lang="ru-RU"/>
        </a:p>
      </dgm:t>
    </dgm:pt>
    <dgm:pt modelId="{EC56EE06-7A97-417E-876A-F282762F56AA}" type="pres">
      <dgm:prSet presAssocID="{23337FE1-0D83-4CB0-9A44-8F2FD2700FDD}" presName="linearFlow" presStyleCnt="0">
        <dgm:presLayoutVars>
          <dgm:dir/>
          <dgm:resizeHandles val="exact"/>
        </dgm:presLayoutVars>
      </dgm:prSet>
      <dgm:spPr/>
    </dgm:pt>
    <dgm:pt modelId="{ACAB0264-DFF3-4647-BFBF-4A179C1D0150}" type="pres">
      <dgm:prSet presAssocID="{6EC5A31C-7384-49A6-A62E-06CE16FD272D}" presName="composite" presStyleCnt="0"/>
      <dgm:spPr/>
    </dgm:pt>
    <dgm:pt modelId="{3BBD6FC9-0A61-4315-8974-24825A6EBE31}" type="pres">
      <dgm:prSet presAssocID="{6EC5A31C-7384-49A6-A62E-06CE16FD272D}" presName="imgShp" presStyleLbl="fgImgPlace1" presStyleIdx="0" presStyleCnt="3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 l="-25000" r="-25000"/>
          </a:stretch>
        </a:blipFill>
      </dgm:spPr>
    </dgm:pt>
    <dgm:pt modelId="{E7D4B448-A495-45E7-8FAF-2C6F78C3B8AF}" type="pres">
      <dgm:prSet presAssocID="{6EC5A31C-7384-49A6-A62E-06CE16FD272D}" presName="txShp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989ADEF-8E27-4CB5-9FFA-53316AFF35D5}" type="pres">
      <dgm:prSet presAssocID="{AAC1BFC6-8D19-4918-8C9E-CF6CFA37C08E}" presName="spacing" presStyleCnt="0"/>
      <dgm:spPr/>
    </dgm:pt>
    <dgm:pt modelId="{683F1743-8F83-4967-851A-806CF7039AB7}" type="pres">
      <dgm:prSet presAssocID="{E0299855-846C-4182-99BC-E1A70F4707B8}" presName="composite" presStyleCnt="0"/>
      <dgm:spPr/>
    </dgm:pt>
    <dgm:pt modelId="{F563A663-90B1-4DFA-AF9A-36BD24F01B9E}" type="pres">
      <dgm:prSet presAssocID="{E0299855-846C-4182-99BC-E1A70F4707B8}" presName="imgShp" presStyleLbl="fgImgPlace1" presStyleIdx="1" presStyleCnt="3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 l="-24000" r="-24000"/>
          </a:stretch>
        </a:blipFill>
      </dgm:spPr>
    </dgm:pt>
    <dgm:pt modelId="{64AF30C1-0AE2-434F-A10E-D4CFB18A5F23}" type="pres">
      <dgm:prSet presAssocID="{E0299855-846C-4182-99BC-E1A70F4707B8}" presName="txShp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E9AA260-3C75-4CBE-A26D-0394B5586F0E}" type="pres">
      <dgm:prSet presAssocID="{8E8C1299-45A9-4130-9FE8-E0D1754C17C5}" presName="spacing" presStyleCnt="0"/>
      <dgm:spPr/>
    </dgm:pt>
    <dgm:pt modelId="{C5CDDA63-04D5-4727-94C9-E48FD008D5D7}" type="pres">
      <dgm:prSet presAssocID="{88C48A99-D672-4E31-8D0B-ED4DF7E33385}" presName="composite" presStyleCnt="0"/>
      <dgm:spPr/>
    </dgm:pt>
    <dgm:pt modelId="{7FF75A16-7BC8-4B92-97B6-153013D336BF}" type="pres">
      <dgm:prSet presAssocID="{88C48A99-D672-4E31-8D0B-ED4DF7E33385}" presName="imgShp" presStyleLbl="fgImgPlace1" presStyleIdx="2" presStyleCnt="3"/>
      <dgm:spPr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 l="-25000" r="-25000"/>
          </a:stretch>
        </a:blipFill>
      </dgm:spPr>
    </dgm:pt>
    <dgm:pt modelId="{B2EFAE30-9F4A-45D3-869B-6DC9C51AF7FE}" type="pres">
      <dgm:prSet presAssocID="{88C48A99-D672-4E31-8D0B-ED4DF7E33385}" presName="txShp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66F2006-A786-45D3-8290-C8BCAF8BFABF}" srcId="{23337FE1-0D83-4CB0-9A44-8F2FD2700FDD}" destId="{E0299855-846C-4182-99BC-E1A70F4707B8}" srcOrd="1" destOrd="0" parTransId="{6BAD011E-C2AA-4D0F-B6DB-1367409B2F3E}" sibTransId="{8E8C1299-45A9-4130-9FE8-E0D1754C17C5}"/>
    <dgm:cxn modelId="{08C5FE56-6E27-40B9-B5CE-D61C199FF327}" type="presOf" srcId="{6EC5A31C-7384-49A6-A62E-06CE16FD272D}" destId="{E7D4B448-A495-45E7-8FAF-2C6F78C3B8AF}" srcOrd="0" destOrd="0" presId="urn:microsoft.com/office/officeart/2005/8/layout/vList3#1"/>
    <dgm:cxn modelId="{1B9EDE5A-787B-431B-888C-B292E2156906}" type="presOf" srcId="{E0299855-846C-4182-99BC-E1A70F4707B8}" destId="{64AF30C1-0AE2-434F-A10E-D4CFB18A5F23}" srcOrd="0" destOrd="0" presId="urn:microsoft.com/office/officeart/2005/8/layout/vList3#1"/>
    <dgm:cxn modelId="{DD8F2BF4-6C89-4A1A-93F2-7071E883F44B}" srcId="{23337FE1-0D83-4CB0-9A44-8F2FD2700FDD}" destId="{6EC5A31C-7384-49A6-A62E-06CE16FD272D}" srcOrd="0" destOrd="0" parTransId="{8B5BA0FA-6DBE-4D8C-8932-44B05F997F8F}" sibTransId="{AAC1BFC6-8D19-4918-8C9E-CF6CFA37C08E}"/>
    <dgm:cxn modelId="{095785FA-A668-4FB5-89C7-2E334E0F314A}" srcId="{23337FE1-0D83-4CB0-9A44-8F2FD2700FDD}" destId="{88C48A99-D672-4E31-8D0B-ED4DF7E33385}" srcOrd="2" destOrd="0" parTransId="{2383C6A2-4878-4BB7-B85D-A4D543299F25}" sibTransId="{63AD246A-194A-4B13-92A5-D8E7C26726AF}"/>
    <dgm:cxn modelId="{F7B7B681-E5D8-4822-87D3-B4BA72DBD7B0}" type="presOf" srcId="{88C48A99-D672-4E31-8D0B-ED4DF7E33385}" destId="{B2EFAE30-9F4A-45D3-869B-6DC9C51AF7FE}" srcOrd="0" destOrd="0" presId="urn:microsoft.com/office/officeart/2005/8/layout/vList3#1"/>
    <dgm:cxn modelId="{9F52A5F5-BC62-4CC9-B051-8F9FB4D26C15}" type="presOf" srcId="{23337FE1-0D83-4CB0-9A44-8F2FD2700FDD}" destId="{EC56EE06-7A97-417E-876A-F282762F56AA}" srcOrd="0" destOrd="0" presId="urn:microsoft.com/office/officeart/2005/8/layout/vList3#1"/>
    <dgm:cxn modelId="{B021ADD6-29D1-4AE5-AFC8-0BD1680813B8}" type="presParOf" srcId="{EC56EE06-7A97-417E-876A-F282762F56AA}" destId="{ACAB0264-DFF3-4647-BFBF-4A179C1D0150}" srcOrd="0" destOrd="0" presId="urn:microsoft.com/office/officeart/2005/8/layout/vList3#1"/>
    <dgm:cxn modelId="{0EA62595-78B5-40D9-81E9-B8345BFC6E0F}" type="presParOf" srcId="{ACAB0264-DFF3-4647-BFBF-4A179C1D0150}" destId="{3BBD6FC9-0A61-4315-8974-24825A6EBE31}" srcOrd="0" destOrd="0" presId="urn:microsoft.com/office/officeart/2005/8/layout/vList3#1"/>
    <dgm:cxn modelId="{0B498059-F82A-4D15-A6F8-05002BCC38E7}" type="presParOf" srcId="{ACAB0264-DFF3-4647-BFBF-4A179C1D0150}" destId="{E7D4B448-A495-45E7-8FAF-2C6F78C3B8AF}" srcOrd="1" destOrd="0" presId="urn:microsoft.com/office/officeart/2005/8/layout/vList3#1"/>
    <dgm:cxn modelId="{13CFC080-359A-43E0-97DB-E8306398B367}" type="presParOf" srcId="{EC56EE06-7A97-417E-876A-F282762F56AA}" destId="{6989ADEF-8E27-4CB5-9FFA-53316AFF35D5}" srcOrd="1" destOrd="0" presId="urn:microsoft.com/office/officeart/2005/8/layout/vList3#1"/>
    <dgm:cxn modelId="{C1ED9A50-CD3A-486A-89F0-D55C1631E7D3}" type="presParOf" srcId="{EC56EE06-7A97-417E-876A-F282762F56AA}" destId="{683F1743-8F83-4967-851A-806CF7039AB7}" srcOrd="2" destOrd="0" presId="urn:microsoft.com/office/officeart/2005/8/layout/vList3#1"/>
    <dgm:cxn modelId="{0342EBF5-00E1-4EF0-B574-56DBAB626FEF}" type="presParOf" srcId="{683F1743-8F83-4967-851A-806CF7039AB7}" destId="{F563A663-90B1-4DFA-AF9A-36BD24F01B9E}" srcOrd="0" destOrd="0" presId="urn:microsoft.com/office/officeart/2005/8/layout/vList3#1"/>
    <dgm:cxn modelId="{DBBBD581-0350-4A99-A3F0-EDADDFC3A0A4}" type="presParOf" srcId="{683F1743-8F83-4967-851A-806CF7039AB7}" destId="{64AF30C1-0AE2-434F-A10E-D4CFB18A5F23}" srcOrd="1" destOrd="0" presId="urn:microsoft.com/office/officeart/2005/8/layout/vList3#1"/>
    <dgm:cxn modelId="{61B37B9A-01B8-42F5-80B9-745A6DE003DD}" type="presParOf" srcId="{EC56EE06-7A97-417E-876A-F282762F56AA}" destId="{8E9AA260-3C75-4CBE-A26D-0394B5586F0E}" srcOrd="3" destOrd="0" presId="urn:microsoft.com/office/officeart/2005/8/layout/vList3#1"/>
    <dgm:cxn modelId="{42FFF8D6-8523-4B38-9505-E528365C00C1}" type="presParOf" srcId="{EC56EE06-7A97-417E-876A-F282762F56AA}" destId="{C5CDDA63-04D5-4727-94C9-E48FD008D5D7}" srcOrd="4" destOrd="0" presId="urn:microsoft.com/office/officeart/2005/8/layout/vList3#1"/>
    <dgm:cxn modelId="{24482191-3CA5-4063-B515-433410AAE279}" type="presParOf" srcId="{C5CDDA63-04D5-4727-94C9-E48FD008D5D7}" destId="{7FF75A16-7BC8-4B92-97B6-153013D336BF}" srcOrd="0" destOrd="0" presId="urn:microsoft.com/office/officeart/2005/8/layout/vList3#1"/>
    <dgm:cxn modelId="{B92E64C8-83D8-46DE-A1B6-18B9142F697B}" type="presParOf" srcId="{C5CDDA63-04D5-4727-94C9-E48FD008D5D7}" destId="{B2EFAE30-9F4A-45D3-869B-6DC9C51AF7FE}" srcOrd="1" destOrd="0" presId="urn:microsoft.com/office/officeart/2005/8/layout/vList3#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8B1E073-8657-4C26-B2F0-5094AF97C602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4071238A-49BC-4B6C-9ACD-24C29AB7D72C}">
      <dgm:prSet phldrT="[Текст]"/>
      <dgm:spPr/>
      <dgm:t>
        <a:bodyPr/>
        <a:lstStyle/>
        <a:p>
          <a:r>
            <a:rPr lang="ru-RU" b="1" dirty="0" smtClean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Уровни </a:t>
          </a:r>
          <a:endParaRPr lang="ru-RU" b="1" dirty="0">
            <a:solidFill>
              <a:schemeClr val="accent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93274094-BBA6-421A-9D43-5E80490FF427}" type="parTrans" cxnId="{523E6B6C-5CAA-4BBE-9F2F-47C0BFD551E7}">
      <dgm:prSet/>
      <dgm:spPr/>
      <dgm:t>
        <a:bodyPr/>
        <a:lstStyle/>
        <a:p>
          <a:endParaRPr lang="ru-RU"/>
        </a:p>
      </dgm:t>
    </dgm:pt>
    <dgm:pt modelId="{68881BB0-03BB-486A-BCF6-EA2E0A8A1DF2}" type="sibTrans" cxnId="{523E6B6C-5CAA-4BBE-9F2F-47C0BFD551E7}">
      <dgm:prSet/>
      <dgm:spPr/>
      <dgm:t>
        <a:bodyPr/>
        <a:lstStyle/>
        <a:p>
          <a:endParaRPr lang="ru-RU"/>
        </a:p>
      </dgm:t>
    </dgm:pt>
    <dgm:pt modelId="{3BF21410-1C4F-4061-9439-B3B8B9B830BB}">
      <dgm:prSet phldrT="[Текст]" custT="1"/>
      <dgm:spPr/>
      <dgm:t>
        <a:bodyPr/>
        <a:lstStyle/>
        <a:p>
          <a:r>
            <a:rPr lang="ru-RU" sz="3200" dirty="0" smtClean="0"/>
            <a:t>«…» 7</a:t>
          </a:r>
          <a:r>
            <a:rPr lang="ru-RU" sz="3200" dirty="0" smtClean="0">
              <a:solidFill>
                <a:srgbClr val="000000"/>
              </a:solidFill>
            </a:rPr>
            <a:t>* </a:t>
          </a:r>
          <a:endParaRPr lang="ru-RU" sz="3200" dirty="0">
            <a:solidFill>
              <a:srgbClr val="000000"/>
            </a:solidFill>
          </a:endParaRPr>
        </a:p>
      </dgm:t>
    </dgm:pt>
    <dgm:pt modelId="{AAA70C68-D4EA-4FEE-98C7-4F417BF5815A}" type="parTrans" cxnId="{EFD0A178-FC5A-41DD-93B5-AD6CCB762420}">
      <dgm:prSet/>
      <dgm:spPr/>
      <dgm:t>
        <a:bodyPr/>
        <a:lstStyle/>
        <a:p>
          <a:endParaRPr lang="ru-RU"/>
        </a:p>
      </dgm:t>
    </dgm:pt>
    <dgm:pt modelId="{998BF68A-E3E8-47CC-A7B2-BCAA6A4B83DE}" type="sibTrans" cxnId="{EFD0A178-FC5A-41DD-93B5-AD6CCB762420}">
      <dgm:prSet/>
      <dgm:spPr/>
      <dgm:t>
        <a:bodyPr/>
        <a:lstStyle/>
        <a:p>
          <a:endParaRPr lang="ru-RU"/>
        </a:p>
      </dgm:t>
    </dgm:pt>
    <dgm:pt modelId="{DD6C70AD-0544-46D6-8B62-51DA3D03C9F7}">
      <dgm:prSet phldrT="[Текст]" custT="1"/>
      <dgm:spPr/>
      <dgm:t>
        <a:bodyPr/>
        <a:lstStyle/>
        <a:p>
          <a:r>
            <a:rPr lang="ru-RU" sz="3200" dirty="0" smtClean="0">
              <a:solidFill>
                <a:srgbClr val="000000"/>
              </a:solidFill>
            </a:rPr>
            <a:t>«…» 7 </a:t>
          </a:r>
          <a:endParaRPr lang="ru-RU" sz="3200" dirty="0">
            <a:solidFill>
              <a:srgbClr val="000000"/>
            </a:solidFill>
          </a:endParaRPr>
        </a:p>
      </dgm:t>
    </dgm:pt>
    <dgm:pt modelId="{86928264-0A1B-459F-86FC-0B74D53AE55B}" type="parTrans" cxnId="{0313B6FB-5807-482A-B3DF-72C5FCC86235}">
      <dgm:prSet/>
      <dgm:spPr/>
      <dgm:t>
        <a:bodyPr/>
        <a:lstStyle/>
        <a:p>
          <a:endParaRPr lang="ru-RU"/>
        </a:p>
      </dgm:t>
    </dgm:pt>
    <dgm:pt modelId="{E5256E2B-D01A-48ED-9046-7611456E9F46}" type="sibTrans" cxnId="{0313B6FB-5807-482A-B3DF-72C5FCC86235}">
      <dgm:prSet/>
      <dgm:spPr/>
      <dgm:t>
        <a:bodyPr/>
        <a:lstStyle/>
        <a:p>
          <a:endParaRPr lang="ru-RU"/>
        </a:p>
      </dgm:t>
    </dgm:pt>
    <dgm:pt modelId="{0928BAAC-DCFE-4FD1-A018-76BEB204E256}">
      <dgm:prSet phldrT="[Текст]" custT="1"/>
      <dgm:spPr/>
      <dgm:t>
        <a:bodyPr/>
        <a:lstStyle/>
        <a:p>
          <a:r>
            <a:rPr lang="ru-RU" sz="3200" dirty="0" smtClean="0"/>
            <a:t>«Высшая» 6</a:t>
          </a:r>
          <a:r>
            <a:rPr lang="ru-RU" sz="3200" dirty="0" smtClean="0">
              <a:solidFill>
                <a:schemeClr val="tx1"/>
              </a:solidFill>
            </a:rPr>
            <a:t>*</a:t>
          </a:r>
          <a:endParaRPr lang="ru-RU" sz="3200" dirty="0">
            <a:solidFill>
              <a:schemeClr val="tx1"/>
            </a:solidFill>
          </a:endParaRPr>
        </a:p>
      </dgm:t>
    </dgm:pt>
    <dgm:pt modelId="{EA57AFF9-6BBD-46DF-9236-E8937B823A6F}" type="parTrans" cxnId="{AB821E70-1CEE-4767-AA7C-1A1216EC2478}">
      <dgm:prSet/>
      <dgm:spPr/>
      <dgm:t>
        <a:bodyPr/>
        <a:lstStyle/>
        <a:p>
          <a:endParaRPr lang="ru-RU"/>
        </a:p>
      </dgm:t>
    </dgm:pt>
    <dgm:pt modelId="{1D2202C8-AB19-4DB7-947F-1656FB746FDA}" type="sibTrans" cxnId="{AB821E70-1CEE-4767-AA7C-1A1216EC2478}">
      <dgm:prSet/>
      <dgm:spPr/>
      <dgm:t>
        <a:bodyPr/>
        <a:lstStyle/>
        <a:p>
          <a:endParaRPr lang="ru-RU"/>
        </a:p>
      </dgm:t>
    </dgm:pt>
    <dgm:pt modelId="{61A579A8-276B-48AA-80BA-E7FC837BC4F3}">
      <dgm:prSet phldrT="[Текст]" custT="1"/>
      <dgm:spPr/>
      <dgm:t>
        <a:bodyPr/>
        <a:lstStyle/>
        <a:p>
          <a:r>
            <a:rPr lang="ru-RU" sz="3200" dirty="0" smtClean="0"/>
            <a:t>«Первая» </a:t>
          </a:r>
          <a:r>
            <a:rPr lang="ru-RU" sz="3200" dirty="0" smtClean="0">
              <a:solidFill>
                <a:srgbClr val="000000"/>
              </a:solidFill>
            </a:rPr>
            <a:t>6</a:t>
          </a:r>
          <a:endParaRPr lang="ru-RU" sz="3200" strike="sngStrike" dirty="0">
            <a:solidFill>
              <a:srgbClr val="000000"/>
            </a:solidFill>
          </a:endParaRPr>
        </a:p>
      </dgm:t>
    </dgm:pt>
    <dgm:pt modelId="{9DC4AB60-3F65-4159-8BFE-BB429E2102B9}" type="parTrans" cxnId="{9126EC04-9F50-4551-A877-F51BD8EFB44F}">
      <dgm:prSet/>
      <dgm:spPr/>
      <dgm:t>
        <a:bodyPr/>
        <a:lstStyle/>
        <a:p>
          <a:endParaRPr lang="ru-RU"/>
        </a:p>
      </dgm:t>
    </dgm:pt>
    <dgm:pt modelId="{9DA91064-9952-4293-BC17-96373AB4742A}" type="sibTrans" cxnId="{9126EC04-9F50-4551-A877-F51BD8EFB44F}">
      <dgm:prSet/>
      <dgm:spPr/>
      <dgm:t>
        <a:bodyPr/>
        <a:lstStyle/>
        <a:p>
          <a:endParaRPr lang="ru-RU"/>
        </a:p>
      </dgm:t>
    </dgm:pt>
    <dgm:pt modelId="{35755527-B10F-4940-BCDA-589FF802A5A4}">
      <dgm:prSet phldrT="[Текст]" custT="1"/>
      <dgm:spPr/>
      <dgm:t>
        <a:bodyPr/>
        <a:lstStyle/>
        <a:p>
          <a:r>
            <a:rPr lang="ru-RU" sz="3200" dirty="0" smtClean="0"/>
            <a:t>5</a:t>
          </a:r>
          <a:endParaRPr lang="ru-RU" sz="3200" dirty="0"/>
        </a:p>
      </dgm:t>
    </dgm:pt>
    <dgm:pt modelId="{52BA54AB-AF71-419F-A85E-F16B07FF0A50}" type="parTrans" cxnId="{E0ED2D90-47D9-468B-A79E-273731267CF8}">
      <dgm:prSet/>
      <dgm:spPr/>
      <dgm:t>
        <a:bodyPr/>
        <a:lstStyle/>
        <a:p>
          <a:endParaRPr lang="ru-RU"/>
        </a:p>
      </dgm:t>
    </dgm:pt>
    <dgm:pt modelId="{327F43EC-8BEC-41E1-8119-56C96B64DE77}" type="sibTrans" cxnId="{E0ED2D90-47D9-468B-A79E-273731267CF8}">
      <dgm:prSet/>
      <dgm:spPr/>
      <dgm:t>
        <a:bodyPr/>
        <a:lstStyle/>
        <a:p>
          <a:endParaRPr lang="ru-RU"/>
        </a:p>
      </dgm:t>
    </dgm:pt>
    <dgm:pt modelId="{F7A5B814-12A0-4A5D-B68F-34FEFF780F0E}" type="pres">
      <dgm:prSet presAssocID="{08B1E073-8657-4C26-B2F0-5094AF97C602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ABB8952F-A35D-4B45-8568-5C134B72ADBD}" type="pres">
      <dgm:prSet presAssocID="{4071238A-49BC-4B6C-9ACD-24C29AB7D72C}" presName="thickLine" presStyleLbl="alignNode1" presStyleIdx="0" presStyleCnt="1"/>
      <dgm:spPr/>
    </dgm:pt>
    <dgm:pt modelId="{82854047-2A83-4D39-9400-D202507DAA75}" type="pres">
      <dgm:prSet presAssocID="{4071238A-49BC-4B6C-9ACD-24C29AB7D72C}" presName="horz1" presStyleCnt="0"/>
      <dgm:spPr/>
    </dgm:pt>
    <dgm:pt modelId="{457A8076-E027-47BB-93E7-50D8B7B2608B}" type="pres">
      <dgm:prSet presAssocID="{4071238A-49BC-4B6C-9ACD-24C29AB7D72C}" presName="tx1" presStyleLbl="revTx" presStyleIdx="0" presStyleCnt="6"/>
      <dgm:spPr/>
      <dgm:t>
        <a:bodyPr/>
        <a:lstStyle/>
        <a:p>
          <a:endParaRPr lang="ru-RU"/>
        </a:p>
      </dgm:t>
    </dgm:pt>
    <dgm:pt modelId="{7D777046-2FDB-495A-B637-F151E7E428C4}" type="pres">
      <dgm:prSet presAssocID="{4071238A-49BC-4B6C-9ACD-24C29AB7D72C}" presName="vert1" presStyleCnt="0"/>
      <dgm:spPr/>
    </dgm:pt>
    <dgm:pt modelId="{8292B39D-BB1B-4798-8CAC-35BB3776130E}" type="pres">
      <dgm:prSet presAssocID="{3BF21410-1C4F-4061-9439-B3B8B9B830BB}" presName="vertSpace2a" presStyleCnt="0"/>
      <dgm:spPr/>
    </dgm:pt>
    <dgm:pt modelId="{C99FAC4C-FB3E-4363-B8B4-5A47AF10CA72}" type="pres">
      <dgm:prSet presAssocID="{3BF21410-1C4F-4061-9439-B3B8B9B830BB}" presName="horz2" presStyleCnt="0"/>
      <dgm:spPr/>
    </dgm:pt>
    <dgm:pt modelId="{740CBAA2-C685-4CCA-902C-B6533D23E14F}" type="pres">
      <dgm:prSet presAssocID="{3BF21410-1C4F-4061-9439-B3B8B9B830BB}" presName="horzSpace2" presStyleCnt="0"/>
      <dgm:spPr/>
    </dgm:pt>
    <dgm:pt modelId="{9D83DFDC-B5BB-4800-A789-DB7F1D71878F}" type="pres">
      <dgm:prSet presAssocID="{3BF21410-1C4F-4061-9439-B3B8B9B830BB}" presName="tx2" presStyleLbl="revTx" presStyleIdx="1" presStyleCnt="6"/>
      <dgm:spPr/>
      <dgm:t>
        <a:bodyPr/>
        <a:lstStyle/>
        <a:p>
          <a:endParaRPr lang="ru-RU"/>
        </a:p>
      </dgm:t>
    </dgm:pt>
    <dgm:pt modelId="{F1D56016-22AF-4647-9579-03101BB024A7}" type="pres">
      <dgm:prSet presAssocID="{3BF21410-1C4F-4061-9439-B3B8B9B830BB}" presName="vert2" presStyleCnt="0"/>
      <dgm:spPr/>
    </dgm:pt>
    <dgm:pt modelId="{9B22FFE4-711C-47A5-BBDE-5B6BFF8F7006}" type="pres">
      <dgm:prSet presAssocID="{3BF21410-1C4F-4061-9439-B3B8B9B830BB}" presName="thinLine2b" presStyleLbl="callout" presStyleIdx="0" presStyleCnt="5"/>
      <dgm:spPr/>
    </dgm:pt>
    <dgm:pt modelId="{F7974AE6-ED02-41D5-A1C4-FAFB34C66452}" type="pres">
      <dgm:prSet presAssocID="{3BF21410-1C4F-4061-9439-B3B8B9B830BB}" presName="vertSpace2b" presStyleCnt="0"/>
      <dgm:spPr/>
    </dgm:pt>
    <dgm:pt modelId="{A89A92B6-E35E-4F42-969F-351B169E8561}" type="pres">
      <dgm:prSet presAssocID="{DD6C70AD-0544-46D6-8B62-51DA3D03C9F7}" presName="horz2" presStyleCnt="0"/>
      <dgm:spPr/>
    </dgm:pt>
    <dgm:pt modelId="{E9AE9DF3-2568-47E9-B42B-B2D4C27FCBB5}" type="pres">
      <dgm:prSet presAssocID="{DD6C70AD-0544-46D6-8B62-51DA3D03C9F7}" presName="horzSpace2" presStyleCnt="0"/>
      <dgm:spPr/>
    </dgm:pt>
    <dgm:pt modelId="{1B54683E-99D9-464D-9550-80A767D1209B}" type="pres">
      <dgm:prSet presAssocID="{DD6C70AD-0544-46D6-8B62-51DA3D03C9F7}" presName="tx2" presStyleLbl="revTx" presStyleIdx="2" presStyleCnt="6"/>
      <dgm:spPr/>
      <dgm:t>
        <a:bodyPr/>
        <a:lstStyle/>
        <a:p>
          <a:endParaRPr lang="ru-RU"/>
        </a:p>
      </dgm:t>
    </dgm:pt>
    <dgm:pt modelId="{F1163C37-1118-41B7-A1B8-38920B41F4BA}" type="pres">
      <dgm:prSet presAssocID="{DD6C70AD-0544-46D6-8B62-51DA3D03C9F7}" presName="vert2" presStyleCnt="0"/>
      <dgm:spPr/>
    </dgm:pt>
    <dgm:pt modelId="{FF066787-E195-4A75-AD79-A059B592813E}" type="pres">
      <dgm:prSet presAssocID="{DD6C70AD-0544-46D6-8B62-51DA3D03C9F7}" presName="thinLine2b" presStyleLbl="callout" presStyleIdx="1" presStyleCnt="5"/>
      <dgm:spPr/>
    </dgm:pt>
    <dgm:pt modelId="{537C1DA9-AE43-4574-9FD8-63E36A8D4256}" type="pres">
      <dgm:prSet presAssocID="{DD6C70AD-0544-46D6-8B62-51DA3D03C9F7}" presName="vertSpace2b" presStyleCnt="0"/>
      <dgm:spPr/>
    </dgm:pt>
    <dgm:pt modelId="{7CA08B83-922A-4CB4-9332-A7DE4AD55C82}" type="pres">
      <dgm:prSet presAssocID="{0928BAAC-DCFE-4FD1-A018-76BEB204E256}" presName="horz2" presStyleCnt="0"/>
      <dgm:spPr/>
    </dgm:pt>
    <dgm:pt modelId="{3E54EED0-E8A3-4D38-ABE2-54E8019265BD}" type="pres">
      <dgm:prSet presAssocID="{0928BAAC-DCFE-4FD1-A018-76BEB204E256}" presName="horzSpace2" presStyleCnt="0"/>
      <dgm:spPr/>
    </dgm:pt>
    <dgm:pt modelId="{FF5A5C43-D9D3-491C-BF85-26E84532A373}" type="pres">
      <dgm:prSet presAssocID="{0928BAAC-DCFE-4FD1-A018-76BEB204E256}" presName="tx2" presStyleLbl="revTx" presStyleIdx="3" presStyleCnt="6"/>
      <dgm:spPr/>
      <dgm:t>
        <a:bodyPr/>
        <a:lstStyle/>
        <a:p>
          <a:endParaRPr lang="ru-RU"/>
        </a:p>
      </dgm:t>
    </dgm:pt>
    <dgm:pt modelId="{76B8C345-19C4-426C-87BB-FC8E414B6D2F}" type="pres">
      <dgm:prSet presAssocID="{0928BAAC-DCFE-4FD1-A018-76BEB204E256}" presName="vert2" presStyleCnt="0"/>
      <dgm:spPr/>
    </dgm:pt>
    <dgm:pt modelId="{5A7D648F-A5D0-4168-A8BC-EB928CB2988E}" type="pres">
      <dgm:prSet presAssocID="{0928BAAC-DCFE-4FD1-A018-76BEB204E256}" presName="thinLine2b" presStyleLbl="callout" presStyleIdx="2" presStyleCnt="5"/>
      <dgm:spPr/>
    </dgm:pt>
    <dgm:pt modelId="{DAF38BE2-7545-4F8D-9BB8-9C33D737F613}" type="pres">
      <dgm:prSet presAssocID="{0928BAAC-DCFE-4FD1-A018-76BEB204E256}" presName="vertSpace2b" presStyleCnt="0"/>
      <dgm:spPr/>
    </dgm:pt>
    <dgm:pt modelId="{1E1F42DD-A31F-4299-80C4-227F871227C9}" type="pres">
      <dgm:prSet presAssocID="{61A579A8-276B-48AA-80BA-E7FC837BC4F3}" presName="horz2" presStyleCnt="0"/>
      <dgm:spPr/>
    </dgm:pt>
    <dgm:pt modelId="{6B9E8BFD-54AA-4C51-84AB-9BAFA03A04DC}" type="pres">
      <dgm:prSet presAssocID="{61A579A8-276B-48AA-80BA-E7FC837BC4F3}" presName="horzSpace2" presStyleCnt="0"/>
      <dgm:spPr/>
    </dgm:pt>
    <dgm:pt modelId="{059ED5CE-F1FD-4A89-8DE2-42B5F3D38F8A}" type="pres">
      <dgm:prSet presAssocID="{61A579A8-276B-48AA-80BA-E7FC837BC4F3}" presName="tx2" presStyleLbl="revTx" presStyleIdx="4" presStyleCnt="6"/>
      <dgm:spPr/>
      <dgm:t>
        <a:bodyPr/>
        <a:lstStyle/>
        <a:p>
          <a:endParaRPr lang="ru-RU"/>
        </a:p>
      </dgm:t>
    </dgm:pt>
    <dgm:pt modelId="{9FBA410C-A216-4EDA-A823-B875689FB486}" type="pres">
      <dgm:prSet presAssocID="{61A579A8-276B-48AA-80BA-E7FC837BC4F3}" presName="vert2" presStyleCnt="0"/>
      <dgm:spPr/>
    </dgm:pt>
    <dgm:pt modelId="{F1285F8E-A47F-47D6-A0BB-E847BEEA9716}" type="pres">
      <dgm:prSet presAssocID="{61A579A8-276B-48AA-80BA-E7FC837BC4F3}" presName="thinLine2b" presStyleLbl="callout" presStyleIdx="3" presStyleCnt="5"/>
      <dgm:spPr/>
    </dgm:pt>
    <dgm:pt modelId="{3FDA63DA-1B18-4F0E-B1C0-CF473111C8B9}" type="pres">
      <dgm:prSet presAssocID="{61A579A8-276B-48AA-80BA-E7FC837BC4F3}" presName="vertSpace2b" presStyleCnt="0"/>
      <dgm:spPr/>
    </dgm:pt>
    <dgm:pt modelId="{2AB52BD4-CDF8-453B-8CC9-78D4F5DC7EB5}" type="pres">
      <dgm:prSet presAssocID="{35755527-B10F-4940-BCDA-589FF802A5A4}" presName="horz2" presStyleCnt="0"/>
      <dgm:spPr/>
    </dgm:pt>
    <dgm:pt modelId="{0B8B8A56-1B28-4664-83E5-A257F2EC2E6C}" type="pres">
      <dgm:prSet presAssocID="{35755527-B10F-4940-BCDA-589FF802A5A4}" presName="horzSpace2" presStyleCnt="0"/>
      <dgm:spPr/>
    </dgm:pt>
    <dgm:pt modelId="{00362BAA-7249-4073-8B91-53FC70148E2B}" type="pres">
      <dgm:prSet presAssocID="{35755527-B10F-4940-BCDA-589FF802A5A4}" presName="tx2" presStyleLbl="revTx" presStyleIdx="5" presStyleCnt="6"/>
      <dgm:spPr/>
      <dgm:t>
        <a:bodyPr/>
        <a:lstStyle/>
        <a:p>
          <a:endParaRPr lang="ru-RU"/>
        </a:p>
      </dgm:t>
    </dgm:pt>
    <dgm:pt modelId="{1A8EBED2-9774-4099-B104-C7A99B09A8C2}" type="pres">
      <dgm:prSet presAssocID="{35755527-B10F-4940-BCDA-589FF802A5A4}" presName="vert2" presStyleCnt="0"/>
      <dgm:spPr/>
    </dgm:pt>
    <dgm:pt modelId="{3F40A218-1C5B-469E-854A-915D192FF0CF}" type="pres">
      <dgm:prSet presAssocID="{35755527-B10F-4940-BCDA-589FF802A5A4}" presName="thinLine2b" presStyleLbl="callout" presStyleIdx="4" presStyleCnt="5"/>
      <dgm:spPr/>
    </dgm:pt>
    <dgm:pt modelId="{FFE9DCF9-BDF2-42AB-8733-9192481F8688}" type="pres">
      <dgm:prSet presAssocID="{35755527-B10F-4940-BCDA-589FF802A5A4}" presName="vertSpace2b" presStyleCnt="0"/>
      <dgm:spPr/>
    </dgm:pt>
  </dgm:ptLst>
  <dgm:cxnLst>
    <dgm:cxn modelId="{523E6B6C-5CAA-4BBE-9F2F-47C0BFD551E7}" srcId="{08B1E073-8657-4C26-B2F0-5094AF97C602}" destId="{4071238A-49BC-4B6C-9ACD-24C29AB7D72C}" srcOrd="0" destOrd="0" parTransId="{93274094-BBA6-421A-9D43-5E80490FF427}" sibTransId="{68881BB0-03BB-486A-BCF6-EA2E0A8A1DF2}"/>
    <dgm:cxn modelId="{6C9336C1-1E07-441F-99AF-2DD65A606A8A}" type="presOf" srcId="{61A579A8-276B-48AA-80BA-E7FC837BC4F3}" destId="{059ED5CE-F1FD-4A89-8DE2-42B5F3D38F8A}" srcOrd="0" destOrd="0" presId="urn:microsoft.com/office/officeart/2008/layout/LinedList"/>
    <dgm:cxn modelId="{4CE2DA43-120B-42FC-ABE2-645582B196D9}" type="presOf" srcId="{DD6C70AD-0544-46D6-8B62-51DA3D03C9F7}" destId="{1B54683E-99D9-464D-9550-80A767D1209B}" srcOrd="0" destOrd="0" presId="urn:microsoft.com/office/officeart/2008/layout/LinedList"/>
    <dgm:cxn modelId="{E0ED2D90-47D9-468B-A79E-273731267CF8}" srcId="{4071238A-49BC-4B6C-9ACD-24C29AB7D72C}" destId="{35755527-B10F-4940-BCDA-589FF802A5A4}" srcOrd="4" destOrd="0" parTransId="{52BA54AB-AF71-419F-A85E-F16B07FF0A50}" sibTransId="{327F43EC-8BEC-41E1-8119-56C96B64DE77}"/>
    <dgm:cxn modelId="{0313B6FB-5807-482A-B3DF-72C5FCC86235}" srcId="{4071238A-49BC-4B6C-9ACD-24C29AB7D72C}" destId="{DD6C70AD-0544-46D6-8B62-51DA3D03C9F7}" srcOrd="1" destOrd="0" parTransId="{86928264-0A1B-459F-86FC-0B74D53AE55B}" sibTransId="{E5256E2B-D01A-48ED-9046-7611456E9F46}"/>
    <dgm:cxn modelId="{EFD0A178-FC5A-41DD-93B5-AD6CCB762420}" srcId="{4071238A-49BC-4B6C-9ACD-24C29AB7D72C}" destId="{3BF21410-1C4F-4061-9439-B3B8B9B830BB}" srcOrd="0" destOrd="0" parTransId="{AAA70C68-D4EA-4FEE-98C7-4F417BF5815A}" sibTransId="{998BF68A-E3E8-47CC-A7B2-BCAA6A4B83DE}"/>
    <dgm:cxn modelId="{A9480FF3-3DDE-4294-ADF6-65CD1B7EC06D}" type="presOf" srcId="{0928BAAC-DCFE-4FD1-A018-76BEB204E256}" destId="{FF5A5C43-D9D3-491C-BF85-26E84532A373}" srcOrd="0" destOrd="0" presId="urn:microsoft.com/office/officeart/2008/layout/LinedList"/>
    <dgm:cxn modelId="{2D721B72-11E0-4453-8459-E7C429EEE336}" type="presOf" srcId="{3BF21410-1C4F-4061-9439-B3B8B9B830BB}" destId="{9D83DFDC-B5BB-4800-A789-DB7F1D71878F}" srcOrd="0" destOrd="0" presId="urn:microsoft.com/office/officeart/2008/layout/LinedList"/>
    <dgm:cxn modelId="{68FB60DD-02EA-493F-9359-A9B8D0E46DA5}" type="presOf" srcId="{35755527-B10F-4940-BCDA-589FF802A5A4}" destId="{00362BAA-7249-4073-8B91-53FC70148E2B}" srcOrd="0" destOrd="0" presId="urn:microsoft.com/office/officeart/2008/layout/LinedList"/>
    <dgm:cxn modelId="{9126EC04-9F50-4551-A877-F51BD8EFB44F}" srcId="{4071238A-49BC-4B6C-9ACD-24C29AB7D72C}" destId="{61A579A8-276B-48AA-80BA-E7FC837BC4F3}" srcOrd="3" destOrd="0" parTransId="{9DC4AB60-3F65-4159-8BFE-BB429E2102B9}" sibTransId="{9DA91064-9952-4293-BC17-96373AB4742A}"/>
    <dgm:cxn modelId="{A9C5DA01-A885-4819-A728-5D3700736719}" type="presOf" srcId="{4071238A-49BC-4B6C-9ACD-24C29AB7D72C}" destId="{457A8076-E027-47BB-93E7-50D8B7B2608B}" srcOrd="0" destOrd="0" presId="urn:microsoft.com/office/officeart/2008/layout/LinedList"/>
    <dgm:cxn modelId="{AB821E70-1CEE-4767-AA7C-1A1216EC2478}" srcId="{4071238A-49BC-4B6C-9ACD-24C29AB7D72C}" destId="{0928BAAC-DCFE-4FD1-A018-76BEB204E256}" srcOrd="2" destOrd="0" parTransId="{EA57AFF9-6BBD-46DF-9236-E8937B823A6F}" sibTransId="{1D2202C8-AB19-4DB7-947F-1656FB746FDA}"/>
    <dgm:cxn modelId="{79F5F207-3D57-40DD-9575-C25331C877CC}" type="presOf" srcId="{08B1E073-8657-4C26-B2F0-5094AF97C602}" destId="{F7A5B814-12A0-4A5D-B68F-34FEFF780F0E}" srcOrd="0" destOrd="0" presId="urn:microsoft.com/office/officeart/2008/layout/LinedList"/>
    <dgm:cxn modelId="{ADBE0481-26C8-4398-A999-FA9F430C5044}" type="presParOf" srcId="{F7A5B814-12A0-4A5D-B68F-34FEFF780F0E}" destId="{ABB8952F-A35D-4B45-8568-5C134B72ADBD}" srcOrd="0" destOrd="0" presId="urn:microsoft.com/office/officeart/2008/layout/LinedList"/>
    <dgm:cxn modelId="{DBAC8263-9260-4B36-9B1E-362D3843D316}" type="presParOf" srcId="{F7A5B814-12A0-4A5D-B68F-34FEFF780F0E}" destId="{82854047-2A83-4D39-9400-D202507DAA75}" srcOrd="1" destOrd="0" presId="urn:microsoft.com/office/officeart/2008/layout/LinedList"/>
    <dgm:cxn modelId="{3F391F1D-A311-40AF-BAC9-0DED554F5783}" type="presParOf" srcId="{82854047-2A83-4D39-9400-D202507DAA75}" destId="{457A8076-E027-47BB-93E7-50D8B7B2608B}" srcOrd="0" destOrd="0" presId="urn:microsoft.com/office/officeart/2008/layout/LinedList"/>
    <dgm:cxn modelId="{F062C780-85F4-489C-8E1C-4C90DDA132BD}" type="presParOf" srcId="{82854047-2A83-4D39-9400-D202507DAA75}" destId="{7D777046-2FDB-495A-B637-F151E7E428C4}" srcOrd="1" destOrd="0" presId="urn:microsoft.com/office/officeart/2008/layout/LinedList"/>
    <dgm:cxn modelId="{E9F33B53-27B8-4943-8DC7-AA30A943CAD0}" type="presParOf" srcId="{7D777046-2FDB-495A-B637-F151E7E428C4}" destId="{8292B39D-BB1B-4798-8CAC-35BB3776130E}" srcOrd="0" destOrd="0" presId="urn:microsoft.com/office/officeart/2008/layout/LinedList"/>
    <dgm:cxn modelId="{16431FAD-F93E-4A69-B7C1-7650CF31711D}" type="presParOf" srcId="{7D777046-2FDB-495A-B637-F151E7E428C4}" destId="{C99FAC4C-FB3E-4363-B8B4-5A47AF10CA72}" srcOrd="1" destOrd="0" presId="urn:microsoft.com/office/officeart/2008/layout/LinedList"/>
    <dgm:cxn modelId="{1AEBFE1B-8054-40B5-ACC2-BEF7FDBD99EE}" type="presParOf" srcId="{C99FAC4C-FB3E-4363-B8B4-5A47AF10CA72}" destId="{740CBAA2-C685-4CCA-902C-B6533D23E14F}" srcOrd="0" destOrd="0" presId="urn:microsoft.com/office/officeart/2008/layout/LinedList"/>
    <dgm:cxn modelId="{38B57240-C78C-4032-99D0-FDC42DDEC882}" type="presParOf" srcId="{C99FAC4C-FB3E-4363-B8B4-5A47AF10CA72}" destId="{9D83DFDC-B5BB-4800-A789-DB7F1D71878F}" srcOrd="1" destOrd="0" presId="urn:microsoft.com/office/officeart/2008/layout/LinedList"/>
    <dgm:cxn modelId="{936E5742-612C-4CE9-9934-A782B56757D9}" type="presParOf" srcId="{C99FAC4C-FB3E-4363-B8B4-5A47AF10CA72}" destId="{F1D56016-22AF-4647-9579-03101BB024A7}" srcOrd="2" destOrd="0" presId="urn:microsoft.com/office/officeart/2008/layout/LinedList"/>
    <dgm:cxn modelId="{6A86E9F1-3F0B-4CC5-880A-770B9CD3814C}" type="presParOf" srcId="{7D777046-2FDB-495A-B637-F151E7E428C4}" destId="{9B22FFE4-711C-47A5-BBDE-5B6BFF8F7006}" srcOrd="2" destOrd="0" presId="urn:microsoft.com/office/officeart/2008/layout/LinedList"/>
    <dgm:cxn modelId="{74951567-75EA-43F6-9A4F-7C6570AE6498}" type="presParOf" srcId="{7D777046-2FDB-495A-B637-F151E7E428C4}" destId="{F7974AE6-ED02-41D5-A1C4-FAFB34C66452}" srcOrd="3" destOrd="0" presId="urn:microsoft.com/office/officeart/2008/layout/LinedList"/>
    <dgm:cxn modelId="{AB646CDC-DFDB-4764-ACBD-D9172E809F74}" type="presParOf" srcId="{7D777046-2FDB-495A-B637-F151E7E428C4}" destId="{A89A92B6-E35E-4F42-969F-351B169E8561}" srcOrd="4" destOrd="0" presId="urn:microsoft.com/office/officeart/2008/layout/LinedList"/>
    <dgm:cxn modelId="{D47508EA-000E-429A-924D-3C087B2A6F5F}" type="presParOf" srcId="{A89A92B6-E35E-4F42-969F-351B169E8561}" destId="{E9AE9DF3-2568-47E9-B42B-B2D4C27FCBB5}" srcOrd="0" destOrd="0" presId="urn:microsoft.com/office/officeart/2008/layout/LinedList"/>
    <dgm:cxn modelId="{4DEC12A6-5EB8-4120-9AEA-76DB6D6C1990}" type="presParOf" srcId="{A89A92B6-E35E-4F42-969F-351B169E8561}" destId="{1B54683E-99D9-464D-9550-80A767D1209B}" srcOrd="1" destOrd="0" presId="urn:microsoft.com/office/officeart/2008/layout/LinedList"/>
    <dgm:cxn modelId="{488D0E7D-BBB9-4D3B-959D-638E81C5C306}" type="presParOf" srcId="{A89A92B6-E35E-4F42-969F-351B169E8561}" destId="{F1163C37-1118-41B7-A1B8-38920B41F4BA}" srcOrd="2" destOrd="0" presId="urn:microsoft.com/office/officeart/2008/layout/LinedList"/>
    <dgm:cxn modelId="{C7F35269-2040-49B8-9038-8418A6F83DB6}" type="presParOf" srcId="{7D777046-2FDB-495A-B637-F151E7E428C4}" destId="{FF066787-E195-4A75-AD79-A059B592813E}" srcOrd="5" destOrd="0" presId="urn:microsoft.com/office/officeart/2008/layout/LinedList"/>
    <dgm:cxn modelId="{3A3F62DC-A074-4171-8100-A17C81A4D6F4}" type="presParOf" srcId="{7D777046-2FDB-495A-B637-F151E7E428C4}" destId="{537C1DA9-AE43-4574-9FD8-63E36A8D4256}" srcOrd="6" destOrd="0" presId="urn:microsoft.com/office/officeart/2008/layout/LinedList"/>
    <dgm:cxn modelId="{D99BEC6B-F1F4-4270-9F18-DA0AAB66C13C}" type="presParOf" srcId="{7D777046-2FDB-495A-B637-F151E7E428C4}" destId="{7CA08B83-922A-4CB4-9332-A7DE4AD55C82}" srcOrd="7" destOrd="0" presId="urn:microsoft.com/office/officeart/2008/layout/LinedList"/>
    <dgm:cxn modelId="{9770164D-DDFA-4A2F-A8A1-D49944F6A09A}" type="presParOf" srcId="{7CA08B83-922A-4CB4-9332-A7DE4AD55C82}" destId="{3E54EED0-E8A3-4D38-ABE2-54E8019265BD}" srcOrd="0" destOrd="0" presId="urn:microsoft.com/office/officeart/2008/layout/LinedList"/>
    <dgm:cxn modelId="{D47B2BFB-6998-45F9-BDE8-56446C1AC4C3}" type="presParOf" srcId="{7CA08B83-922A-4CB4-9332-A7DE4AD55C82}" destId="{FF5A5C43-D9D3-491C-BF85-26E84532A373}" srcOrd="1" destOrd="0" presId="urn:microsoft.com/office/officeart/2008/layout/LinedList"/>
    <dgm:cxn modelId="{50ED7346-6B08-4969-84C2-3CF32E8187D8}" type="presParOf" srcId="{7CA08B83-922A-4CB4-9332-A7DE4AD55C82}" destId="{76B8C345-19C4-426C-87BB-FC8E414B6D2F}" srcOrd="2" destOrd="0" presId="urn:microsoft.com/office/officeart/2008/layout/LinedList"/>
    <dgm:cxn modelId="{E2B26765-874D-4DD5-88F8-E2CA4BFD7111}" type="presParOf" srcId="{7D777046-2FDB-495A-B637-F151E7E428C4}" destId="{5A7D648F-A5D0-4168-A8BC-EB928CB2988E}" srcOrd="8" destOrd="0" presId="urn:microsoft.com/office/officeart/2008/layout/LinedList"/>
    <dgm:cxn modelId="{3C52B7AD-756E-4DC3-AC1D-717FCB3EFE68}" type="presParOf" srcId="{7D777046-2FDB-495A-B637-F151E7E428C4}" destId="{DAF38BE2-7545-4F8D-9BB8-9C33D737F613}" srcOrd="9" destOrd="0" presId="urn:microsoft.com/office/officeart/2008/layout/LinedList"/>
    <dgm:cxn modelId="{28F9FF7F-D50C-447A-B830-C15142FEAC95}" type="presParOf" srcId="{7D777046-2FDB-495A-B637-F151E7E428C4}" destId="{1E1F42DD-A31F-4299-80C4-227F871227C9}" srcOrd="10" destOrd="0" presId="urn:microsoft.com/office/officeart/2008/layout/LinedList"/>
    <dgm:cxn modelId="{5E20A0FA-7CCE-46D8-B46D-B95BBD94DCE1}" type="presParOf" srcId="{1E1F42DD-A31F-4299-80C4-227F871227C9}" destId="{6B9E8BFD-54AA-4C51-84AB-9BAFA03A04DC}" srcOrd="0" destOrd="0" presId="urn:microsoft.com/office/officeart/2008/layout/LinedList"/>
    <dgm:cxn modelId="{F62490B4-35D0-43BD-88F6-8F3734980970}" type="presParOf" srcId="{1E1F42DD-A31F-4299-80C4-227F871227C9}" destId="{059ED5CE-F1FD-4A89-8DE2-42B5F3D38F8A}" srcOrd="1" destOrd="0" presId="urn:microsoft.com/office/officeart/2008/layout/LinedList"/>
    <dgm:cxn modelId="{44905ABC-CC8D-44D0-909C-B53FF126EC21}" type="presParOf" srcId="{1E1F42DD-A31F-4299-80C4-227F871227C9}" destId="{9FBA410C-A216-4EDA-A823-B875689FB486}" srcOrd="2" destOrd="0" presId="urn:microsoft.com/office/officeart/2008/layout/LinedList"/>
    <dgm:cxn modelId="{0FC98A69-BE6C-45E1-B616-E0CD05F84C51}" type="presParOf" srcId="{7D777046-2FDB-495A-B637-F151E7E428C4}" destId="{F1285F8E-A47F-47D6-A0BB-E847BEEA9716}" srcOrd="11" destOrd="0" presId="urn:microsoft.com/office/officeart/2008/layout/LinedList"/>
    <dgm:cxn modelId="{963C2523-D8F3-4C24-8878-15F236241E29}" type="presParOf" srcId="{7D777046-2FDB-495A-B637-F151E7E428C4}" destId="{3FDA63DA-1B18-4F0E-B1C0-CF473111C8B9}" srcOrd="12" destOrd="0" presId="urn:microsoft.com/office/officeart/2008/layout/LinedList"/>
    <dgm:cxn modelId="{A1582709-1493-4B8F-9B6F-7DE43E4A34C8}" type="presParOf" srcId="{7D777046-2FDB-495A-B637-F151E7E428C4}" destId="{2AB52BD4-CDF8-453B-8CC9-78D4F5DC7EB5}" srcOrd="13" destOrd="0" presId="urn:microsoft.com/office/officeart/2008/layout/LinedList"/>
    <dgm:cxn modelId="{3FE3B5C5-F842-4942-96B0-C402C3C202F0}" type="presParOf" srcId="{2AB52BD4-CDF8-453B-8CC9-78D4F5DC7EB5}" destId="{0B8B8A56-1B28-4664-83E5-A257F2EC2E6C}" srcOrd="0" destOrd="0" presId="urn:microsoft.com/office/officeart/2008/layout/LinedList"/>
    <dgm:cxn modelId="{5F667EC2-DCB5-4A19-B689-D9E799856285}" type="presParOf" srcId="{2AB52BD4-CDF8-453B-8CC9-78D4F5DC7EB5}" destId="{00362BAA-7249-4073-8B91-53FC70148E2B}" srcOrd="1" destOrd="0" presId="urn:microsoft.com/office/officeart/2008/layout/LinedList"/>
    <dgm:cxn modelId="{3F987436-40F1-420E-A883-A52FC3488BB9}" type="presParOf" srcId="{2AB52BD4-CDF8-453B-8CC9-78D4F5DC7EB5}" destId="{1A8EBED2-9774-4099-B104-C7A99B09A8C2}" srcOrd="2" destOrd="0" presId="urn:microsoft.com/office/officeart/2008/layout/LinedList"/>
    <dgm:cxn modelId="{825ACA88-DA54-46AF-93BC-CE4BA44E3D66}" type="presParOf" srcId="{7D777046-2FDB-495A-B637-F151E7E428C4}" destId="{3F40A218-1C5B-469E-854A-915D192FF0CF}" srcOrd="14" destOrd="0" presId="urn:microsoft.com/office/officeart/2008/layout/LinedList"/>
    <dgm:cxn modelId="{E9DFDA2C-7942-44DB-9D29-0C3C9CB31A69}" type="presParOf" srcId="{7D777046-2FDB-495A-B637-F151E7E428C4}" destId="{FFE9DCF9-BDF2-42AB-8733-9192481F8688}" srcOrd="15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30695DE-8414-F24A-B33E-9A3679CD5EF2}" type="doc">
      <dgm:prSet loTypeId="urn:microsoft.com/office/officeart/2005/8/layout/target2" loCatId="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C6D7E3DC-20B2-C645-AA94-63E0F599957C}">
      <dgm:prSet/>
      <dgm:spPr/>
      <dgm:t>
        <a:bodyPr/>
        <a:lstStyle/>
        <a:p>
          <a:pPr rtl="0"/>
          <a:r>
            <a:rPr lang="ru-RU" dirty="0" smtClean="0"/>
            <a:t>Переподготовка и ПК</a:t>
          </a:r>
          <a:endParaRPr lang="ru-RU" dirty="0"/>
        </a:p>
      </dgm:t>
    </dgm:pt>
    <dgm:pt modelId="{334979B1-0E78-CA4D-9835-632B17C41074}" type="parTrans" cxnId="{3CDA7721-97F2-8647-93A8-2790C5EEE72C}">
      <dgm:prSet/>
      <dgm:spPr/>
      <dgm:t>
        <a:bodyPr/>
        <a:lstStyle/>
        <a:p>
          <a:endParaRPr lang="ru-RU"/>
        </a:p>
      </dgm:t>
    </dgm:pt>
    <dgm:pt modelId="{1810A460-7873-4B4F-B4CA-4A0CC8D29EF8}" type="sibTrans" cxnId="{3CDA7721-97F2-8647-93A8-2790C5EEE72C}">
      <dgm:prSet/>
      <dgm:spPr/>
      <dgm:t>
        <a:bodyPr/>
        <a:lstStyle/>
        <a:p>
          <a:endParaRPr lang="ru-RU"/>
        </a:p>
      </dgm:t>
    </dgm:pt>
    <dgm:pt modelId="{ECCAB5D5-94BF-B146-B220-0823363BAF91}">
      <dgm:prSet/>
      <dgm:spPr/>
      <dgm:t>
        <a:bodyPr/>
        <a:lstStyle/>
        <a:p>
          <a:pPr rtl="0"/>
          <a:r>
            <a:rPr lang="ru-RU" dirty="0" smtClean="0"/>
            <a:t>Переподготовка и ПК</a:t>
          </a:r>
          <a:endParaRPr lang="ru-RU" dirty="0"/>
        </a:p>
      </dgm:t>
    </dgm:pt>
    <dgm:pt modelId="{E76DA461-1D1A-0443-ABBA-B77076DA7A62}" type="parTrans" cxnId="{4378FD47-47BF-454D-AD48-FDF3EB3C6F90}">
      <dgm:prSet/>
      <dgm:spPr/>
      <dgm:t>
        <a:bodyPr/>
        <a:lstStyle/>
        <a:p>
          <a:endParaRPr lang="ru-RU"/>
        </a:p>
      </dgm:t>
    </dgm:pt>
    <dgm:pt modelId="{BE8B7BCE-C9D6-674E-B0C3-E5317883DE96}" type="sibTrans" cxnId="{4378FD47-47BF-454D-AD48-FDF3EB3C6F90}">
      <dgm:prSet/>
      <dgm:spPr/>
      <dgm:t>
        <a:bodyPr/>
        <a:lstStyle/>
        <a:p>
          <a:endParaRPr lang="ru-RU"/>
        </a:p>
      </dgm:t>
    </dgm:pt>
    <dgm:pt modelId="{21BAE787-EF17-C740-8AF0-D97875AC644D}">
      <dgm:prSet/>
      <dgm:spPr/>
      <dgm:t>
        <a:bodyPr/>
        <a:lstStyle/>
        <a:p>
          <a:pPr rtl="0"/>
          <a:r>
            <a:rPr lang="ru-RU" dirty="0" smtClean="0"/>
            <a:t>Подготовка</a:t>
          </a:r>
          <a:endParaRPr lang="ru-RU" dirty="0"/>
        </a:p>
      </dgm:t>
    </dgm:pt>
    <dgm:pt modelId="{51C148CC-1507-EB48-9F7E-D3FBFBD5379A}" type="parTrans" cxnId="{EA77B739-FE8B-3C4F-B14F-33C8F7C67256}">
      <dgm:prSet/>
      <dgm:spPr/>
      <dgm:t>
        <a:bodyPr/>
        <a:lstStyle/>
        <a:p>
          <a:endParaRPr lang="ru-RU"/>
        </a:p>
      </dgm:t>
    </dgm:pt>
    <dgm:pt modelId="{997584DC-B0AD-F345-A38C-A766F62B6E4B}" type="sibTrans" cxnId="{EA77B739-FE8B-3C4F-B14F-33C8F7C67256}">
      <dgm:prSet/>
      <dgm:spPr/>
      <dgm:t>
        <a:bodyPr/>
        <a:lstStyle/>
        <a:p>
          <a:endParaRPr lang="ru-RU"/>
        </a:p>
      </dgm:t>
    </dgm:pt>
    <dgm:pt modelId="{4558A03C-A74C-684C-AF77-5C452AB6F024}" type="pres">
      <dgm:prSet presAssocID="{330695DE-8414-F24A-B33E-9A3679CD5EF2}" presName="Name0" presStyleCnt="0">
        <dgm:presLayoutVars>
          <dgm:chMax val="3"/>
          <dgm:chPref val="1"/>
          <dgm:dir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2CC28E2B-CCBB-F044-BDBF-B65BC2444278}" type="pres">
      <dgm:prSet presAssocID="{330695DE-8414-F24A-B33E-9A3679CD5EF2}" presName="outerBox" presStyleCnt="0"/>
      <dgm:spPr/>
    </dgm:pt>
    <dgm:pt modelId="{368E9D24-7B16-2342-B643-F458B84C991C}" type="pres">
      <dgm:prSet presAssocID="{330695DE-8414-F24A-B33E-9A3679CD5EF2}" presName="outerBoxParent" presStyleLbl="node1" presStyleIdx="0" presStyleCnt="3"/>
      <dgm:spPr/>
      <dgm:t>
        <a:bodyPr/>
        <a:lstStyle/>
        <a:p>
          <a:endParaRPr lang="ru-RU"/>
        </a:p>
      </dgm:t>
    </dgm:pt>
    <dgm:pt modelId="{DD10335E-DA66-E843-BA2D-A34EAC2C4AC4}" type="pres">
      <dgm:prSet presAssocID="{330695DE-8414-F24A-B33E-9A3679CD5EF2}" presName="outerBoxChildren" presStyleCnt="0"/>
      <dgm:spPr/>
    </dgm:pt>
    <dgm:pt modelId="{2DD7C911-740E-754B-BD50-D46A438A5849}" type="pres">
      <dgm:prSet presAssocID="{330695DE-8414-F24A-B33E-9A3679CD5EF2}" presName="middleBox" presStyleCnt="0"/>
      <dgm:spPr/>
    </dgm:pt>
    <dgm:pt modelId="{F4A7143D-C8B2-D843-B6F8-B9C43BECB7DE}" type="pres">
      <dgm:prSet presAssocID="{330695DE-8414-F24A-B33E-9A3679CD5EF2}" presName="middleBoxParent" presStyleLbl="node1" presStyleIdx="1" presStyleCnt="3"/>
      <dgm:spPr/>
      <dgm:t>
        <a:bodyPr/>
        <a:lstStyle/>
        <a:p>
          <a:endParaRPr lang="ru-RU"/>
        </a:p>
      </dgm:t>
    </dgm:pt>
    <dgm:pt modelId="{D8EB7842-2B16-AE4E-A2F8-7A5EAF3B3DCC}" type="pres">
      <dgm:prSet presAssocID="{330695DE-8414-F24A-B33E-9A3679CD5EF2}" presName="middleBoxChildren" presStyleCnt="0"/>
      <dgm:spPr/>
    </dgm:pt>
    <dgm:pt modelId="{B8EDB506-D5A9-FA45-B686-16958DC28B54}" type="pres">
      <dgm:prSet presAssocID="{330695DE-8414-F24A-B33E-9A3679CD5EF2}" presName="centerBox" presStyleCnt="0"/>
      <dgm:spPr/>
    </dgm:pt>
    <dgm:pt modelId="{F6B0DB62-F69C-914C-82DF-1086B4768667}" type="pres">
      <dgm:prSet presAssocID="{330695DE-8414-F24A-B33E-9A3679CD5EF2}" presName="centerBoxParent" presStyleLbl="node1" presStyleIdx="2" presStyleCnt="3"/>
      <dgm:spPr/>
      <dgm:t>
        <a:bodyPr/>
        <a:lstStyle/>
        <a:p>
          <a:endParaRPr lang="ru-RU"/>
        </a:p>
      </dgm:t>
    </dgm:pt>
  </dgm:ptLst>
  <dgm:cxnLst>
    <dgm:cxn modelId="{E5247A1C-CE41-FF4F-B851-A4B5D267E729}" type="presOf" srcId="{330695DE-8414-F24A-B33E-9A3679CD5EF2}" destId="{4558A03C-A74C-684C-AF77-5C452AB6F024}" srcOrd="0" destOrd="0" presId="urn:microsoft.com/office/officeart/2005/8/layout/target2"/>
    <dgm:cxn modelId="{BD642A53-028C-E84B-A00E-C341FC0F3FB0}" type="presOf" srcId="{ECCAB5D5-94BF-B146-B220-0823363BAF91}" destId="{F4A7143D-C8B2-D843-B6F8-B9C43BECB7DE}" srcOrd="0" destOrd="0" presId="urn:microsoft.com/office/officeart/2005/8/layout/target2"/>
    <dgm:cxn modelId="{EA77B739-FE8B-3C4F-B14F-33C8F7C67256}" srcId="{330695DE-8414-F24A-B33E-9A3679CD5EF2}" destId="{21BAE787-EF17-C740-8AF0-D97875AC644D}" srcOrd="2" destOrd="0" parTransId="{51C148CC-1507-EB48-9F7E-D3FBFBD5379A}" sibTransId="{997584DC-B0AD-F345-A38C-A766F62B6E4B}"/>
    <dgm:cxn modelId="{4378FD47-47BF-454D-AD48-FDF3EB3C6F90}" srcId="{330695DE-8414-F24A-B33E-9A3679CD5EF2}" destId="{ECCAB5D5-94BF-B146-B220-0823363BAF91}" srcOrd="1" destOrd="0" parTransId="{E76DA461-1D1A-0443-ABBA-B77076DA7A62}" sibTransId="{BE8B7BCE-C9D6-674E-B0C3-E5317883DE96}"/>
    <dgm:cxn modelId="{3CDA7721-97F2-8647-93A8-2790C5EEE72C}" srcId="{330695DE-8414-F24A-B33E-9A3679CD5EF2}" destId="{C6D7E3DC-20B2-C645-AA94-63E0F599957C}" srcOrd="0" destOrd="0" parTransId="{334979B1-0E78-CA4D-9835-632B17C41074}" sibTransId="{1810A460-7873-4B4F-B4CA-4A0CC8D29EF8}"/>
    <dgm:cxn modelId="{72887D94-6CAE-4C48-AE58-849A798703B3}" type="presOf" srcId="{21BAE787-EF17-C740-8AF0-D97875AC644D}" destId="{F6B0DB62-F69C-914C-82DF-1086B4768667}" srcOrd="0" destOrd="0" presId="urn:microsoft.com/office/officeart/2005/8/layout/target2"/>
    <dgm:cxn modelId="{0E99A83E-1793-8D48-98FC-B46F9F760F3E}" type="presOf" srcId="{C6D7E3DC-20B2-C645-AA94-63E0F599957C}" destId="{368E9D24-7B16-2342-B643-F458B84C991C}" srcOrd="0" destOrd="0" presId="urn:microsoft.com/office/officeart/2005/8/layout/target2"/>
    <dgm:cxn modelId="{7A928D4F-08E8-AE4F-B004-13D3EBFFE0E1}" type="presParOf" srcId="{4558A03C-A74C-684C-AF77-5C452AB6F024}" destId="{2CC28E2B-CCBB-F044-BDBF-B65BC2444278}" srcOrd="0" destOrd="0" presId="urn:microsoft.com/office/officeart/2005/8/layout/target2"/>
    <dgm:cxn modelId="{636775C5-A9F6-5345-B8BB-76908B4036CC}" type="presParOf" srcId="{2CC28E2B-CCBB-F044-BDBF-B65BC2444278}" destId="{368E9D24-7B16-2342-B643-F458B84C991C}" srcOrd="0" destOrd="0" presId="urn:microsoft.com/office/officeart/2005/8/layout/target2"/>
    <dgm:cxn modelId="{0924B890-2A7A-4F41-9BC2-4D904F805EC8}" type="presParOf" srcId="{2CC28E2B-CCBB-F044-BDBF-B65BC2444278}" destId="{DD10335E-DA66-E843-BA2D-A34EAC2C4AC4}" srcOrd="1" destOrd="0" presId="urn:microsoft.com/office/officeart/2005/8/layout/target2"/>
    <dgm:cxn modelId="{40C86471-3F4E-9B4A-BB6A-D5AA3053E2C7}" type="presParOf" srcId="{4558A03C-A74C-684C-AF77-5C452AB6F024}" destId="{2DD7C911-740E-754B-BD50-D46A438A5849}" srcOrd="1" destOrd="0" presId="urn:microsoft.com/office/officeart/2005/8/layout/target2"/>
    <dgm:cxn modelId="{FFF4C054-8FFE-714C-B61B-A5E57A05BAC1}" type="presParOf" srcId="{2DD7C911-740E-754B-BD50-D46A438A5849}" destId="{F4A7143D-C8B2-D843-B6F8-B9C43BECB7DE}" srcOrd="0" destOrd="0" presId="urn:microsoft.com/office/officeart/2005/8/layout/target2"/>
    <dgm:cxn modelId="{1E0C05B0-C055-CE4F-B799-98346146C37E}" type="presParOf" srcId="{2DD7C911-740E-754B-BD50-D46A438A5849}" destId="{D8EB7842-2B16-AE4E-A2F8-7A5EAF3B3DCC}" srcOrd="1" destOrd="0" presId="urn:microsoft.com/office/officeart/2005/8/layout/target2"/>
    <dgm:cxn modelId="{5ECCCAC7-9562-2440-AD28-8D704D725184}" type="presParOf" srcId="{4558A03C-A74C-684C-AF77-5C452AB6F024}" destId="{B8EDB506-D5A9-FA45-B686-16958DC28B54}" srcOrd="2" destOrd="0" presId="urn:microsoft.com/office/officeart/2005/8/layout/target2"/>
    <dgm:cxn modelId="{A992983F-F50C-0646-8AAC-01B323D8ADF4}" type="presParOf" srcId="{B8EDB506-D5A9-FA45-B686-16958DC28B54}" destId="{F6B0DB62-F69C-914C-82DF-1086B4768667}" srcOrd="0" destOrd="0" presId="urn:microsoft.com/office/officeart/2005/8/layout/targe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12C23C3F-8D8A-254E-B0E4-DCD797AAB82E}" type="doc">
      <dgm:prSet loTypeId="urn:microsoft.com/office/officeart/2008/layout/AscendingPictureAccentProcess" loCatId="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41C237C5-AFF1-FB45-8246-B1891110FA7B}">
      <dgm:prSet phldrT="[Текст]"/>
      <dgm:spPr/>
      <dgm:t>
        <a:bodyPr/>
        <a:lstStyle/>
        <a:p>
          <a:r>
            <a:rPr lang="ru-RU" dirty="0" smtClean="0"/>
            <a:t>Возраст 1</a:t>
          </a:r>
          <a:endParaRPr lang="ru-RU" dirty="0"/>
        </a:p>
      </dgm:t>
    </dgm:pt>
    <dgm:pt modelId="{1B13B024-4901-B44E-BC50-9E179FB48ED5}" type="parTrans" cxnId="{8F63C30E-7CDD-6840-BBA5-8F09E59E1382}">
      <dgm:prSet/>
      <dgm:spPr/>
      <dgm:t>
        <a:bodyPr/>
        <a:lstStyle/>
        <a:p>
          <a:endParaRPr lang="ru-RU"/>
        </a:p>
      </dgm:t>
    </dgm:pt>
    <dgm:pt modelId="{93EE35DB-3F93-884A-9F68-08D8900515F1}" type="sibTrans" cxnId="{8F63C30E-7CDD-6840-BBA5-8F09E59E1382}">
      <dgm:prSet/>
      <dgm:spPr/>
      <dgm:t>
        <a:bodyPr/>
        <a:lstStyle/>
        <a:p>
          <a:endParaRPr lang="ru-RU"/>
        </a:p>
      </dgm:t>
    </dgm:pt>
    <dgm:pt modelId="{363D40E9-6974-4947-9FE0-0DC5982AB752}">
      <dgm:prSet phldrT="[Текст]"/>
      <dgm:spPr/>
      <dgm:t>
        <a:bodyPr/>
        <a:lstStyle/>
        <a:p>
          <a:r>
            <a:rPr lang="ru-RU" dirty="0" smtClean="0"/>
            <a:t>Возраст 3</a:t>
          </a:r>
          <a:endParaRPr lang="ru-RU" dirty="0"/>
        </a:p>
      </dgm:t>
    </dgm:pt>
    <dgm:pt modelId="{C6AF8E0A-CE81-0544-B63C-5F231342459F}" type="parTrans" cxnId="{7FFF4D7A-6DF7-3B49-B867-E41D882D47DD}">
      <dgm:prSet/>
      <dgm:spPr/>
      <dgm:t>
        <a:bodyPr/>
        <a:lstStyle/>
        <a:p>
          <a:endParaRPr lang="ru-RU"/>
        </a:p>
      </dgm:t>
    </dgm:pt>
    <dgm:pt modelId="{681009C9-3C6A-0F4C-9C23-23122FF7332B}" type="sibTrans" cxnId="{7FFF4D7A-6DF7-3B49-B867-E41D882D47DD}">
      <dgm:prSet/>
      <dgm:spPr/>
      <dgm:t>
        <a:bodyPr/>
        <a:lstStyle/>
        <a:p>
          <a:endParaRPr lang="ru-RU"/>
        </a:p>
      </dgm:t>
    </dgm:pt>
    <dgm:pt modelId="{C8745D52-E63B-3943-AE4E-3B1CF7579D30}">
      <dgm:prSet phldrT="[Текст]"/>
      <dgm:spPr/>
      <dgm:t>
        <a:bodyPr/>
        <a:lstStyle/>
        <a:p>
          <a:r>
            <a:rPr lang="ru-RU" dirty="0" smtClean="0"/>
            <a:t>Возраст 2</a:t>
          </a:r>
          <a:endParaRPr lang="ru-RU" dirty="0"/>
        </a:p>
      </dgm:t>
    </dgm:pt>
    <dgm:pt modelId="{95CDAB7D-97CC-6340-8FFD-C141E31824EB}" type="sibTrans" cxnId="{E0B94BBD-4F10-9247-BA94-28B31E3AA031}">
      <dgm:prSet/>
      <dgm:spPr/>
      <dgm:t>
        <a:bodyPr/>
        <a:lstStyle/>
        <a:p>
          <a:endParaRPr lang="ru-RU"/>
        </a:p>
      </dgm:t>
    </dgm:pt>
    <dgm:pt modelId="{8AD922C5-F36C-F14E-9E33-F331C49DF1AB}" type="parTrans" cxnId="{E0B94BBD-4F10-9247-BA94-28B31E3AA031}">
      <dgm:prSet/>
      <dgm:spPr/>
      <dgm:t>
        <a:bodyPr/>
        <a:lstStyle/>
        <a:p>
          <a:endParaRPr lang="ru-RU"/>
        </a:p>
      </dgm:t>
    </dgm:pt>
    <dgm:pt modelId="{167C93FF-782F-2640-9C74-88FD9E776634}" type="pres">
      <dgm:prSet presAssocID="{12C23C3F-8D8A-254E-B0E4-DCD797AAB82E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ru-RU"/>
        </a:p>
      </dgm:t>
    </dgm:pt>
    <dgm:pt modelId="{941C35B2-30BB-914A-804A-430D31647AE2}" type="pres">
      <dgm:prSet presAssocID="{12C23C3F-8D8A-254E-B0E4-DCD797AAB82E}" presName="dot1" presStyleLbl="alignNode1" presStyleIdx="0" presStyleCnt="12"/>
      <dgm:spPr/>
    </dgm:pt>
    <dgm:pt modelId="{48ABC5BB-7F64-E34A-B101-2A46540C1467}" type="pres">
      <dgm:prSet presAssocID="{12C23C3F-8D8A-254E-B0E4-DCD797AAB82E}" presName="dot2" presStyleLbl="alignNode1" presStyleIdx="1" presStyleCnt="12"/>
      <dgm:spPr/>
    </dgm:pt>
    <dgm:pt modelId="{14939C7A-8FA8-AC4C-869F-12A770630B7C}" type="pres">
      <dgm:prSet presAssocID="{12C23C3F-8D8A-254E-B0E4-DCD797AAB82E}" presName="dot3" presStyleLbl="alignNode1" presStyleIdx="2" presStyleCnt="12"/>
      <dgm:spPr/>
    </dgm:pt>
    <dgm:pt modelId="{4835326E-5A6F-0649-96D2-54563FACF69E}" type="pres">
      <dgm:prSet presAssocID="{12C23C3F-8D8A-254E-B0E4-DCD797AAB82E}" presName="dot4" presStyleLbl="alignNode1" presStyleIdx="3" presStyleCnt="12"/>
      <dgm:spPr/>
    </dgm:pt>
    <dgm:pt modelId="{14FCEB68-7DFE-6242-9AE8-05D8F0CC9211}" type="pres">
      <dgm:prSet presAssocID="{12C23C3F-8D8A-254E-B0E4-DCD797AAB82E}" presName="dot5" presStyleLbl="alignNode1" presStyleIdx="4" presStyleCnt="12"/>
      <dgm:spPr/>
    </dgm:pt>
    <dgm:pt modelId="{B486C529-86D3-CF47-B3B2-9AFBA78F314A}" type="pres">
      <dgm:prSet presAssocID="{12C23C3F-8D8A-254E-B0E4-DCD797AAB82E}" presName="dotArrow1" presStyleLbl="alignNode1" presStyleIdx="5" presStyleCnt="12"/>
      <dgm:spPr/>
    </dgm:pt>
    <dgm:pt modelId="{A092B739-004F-0343-87E1-E1777FA5BAEE}" type="pres">
      <dgm:prSet presAssocID="{12C23C3F-8D8A-254E-B0E4-DCD797AAB82E}" presName="dotArrow2" presStyleLbl="alignNode1" presStyleIdx="6" presStyleCnt="12"/>
      <dgm:spPr/>
    </dgm:pt>
    <dgm:pt modelId="{7931661E-E436-5841-8E8F-7DEB3AF0A13F}" type="pres">
      <dgm:prSet presAssocID="{12C23C3F-8D8A-254E-B0E4-DCD797AAB82E}" presName="dotArrow3" presStyleLbl="alignNode1" presStyleIdx="7" presStyleCnt="12"/>
      <dgm:spPr/>
    </dgm:pt>
    <dgm:pt modelId="{06D5C875-620E-A646-A9A6-1BFF843F9154}" type="pres">
      <dgm:prSet presAssocID="{12C23C3F-8D8A-254E-B0E4-DCD797AAB82E}" presName="dotArrow4" presStyleLbl="alignNode1" presStyleIdx="8" presStyleCnt="12"/>
      <dgm:spPr/>
    </dgm:pt>
    <dgm:pt modelId="{DE031C90-264E-B546-BC18-D8BD66AF21A2}" type="pres">
      <dgm:prSet presAssocID="{12C23C3F-8D8A-254E-B0E4-DCD797AAB82E}" presName="dotArrow5" presStyleLbl="alignNode1" presStyleIdx="9" presStyleCnt="12"/>
      <dgm:spPr/>
    </dgm:pt>
    <dgm:pt modelId="{080DB9EB-408E-8245-ABCF-302576E70329}" type="pres">
      <dgm:prSet presAssocID="{12C23C3F-8D8A-254E-B0E4-DCD797AAB82E}" presName="dotArrow6" presStyleLbl="alignNode1" presStyleIdx="10" presStyleCnt="12"/>
      <dgm:spPr/>
    </dgm:pt>
    <dgm:pt modelId="{D4574814-ADF9-5A4D-8CAA-FDE4285FA215}" type="pres">
      <dgm:prSet presAssocID="{12C23C3F-8D8A-254E-B0E4-DCD797AAB82E}" presName="dotArrow7" presStyleLbl="alignNode1" presStyleIdx="11" presStyleCnt="12"/>
      <dgm:spPr/>
    </dgm:pt>
    <dgm:pt modelId="{E90336E2-F3DD-6A40-BBF0-281D32820FA6}" type="pres">
      <dgm:prSet presAssocID="{41C237C5-AFF1-FB45-8246-B1891110FA7B}" presName="parTx1" presStyleLbl="node1" presStyleIdx="0" presStyleCnt="3"/>
      <dgm:spPr/>
      <dgm:t>
        <a:bodyPr/>
        <a:lstStyle/>
        <a:p>
          <a:endParaRPr lang="ru-RU"/>
        </a:p>
      </dgm:t>
    </dgm:pt>
    <dgm:pt modelId="{79434E85-445A-B548-B9D9-D76AA2009D14}" type="pres">
      <dgm:prSet presAssocID="{93EE35DB-3F93-884A-9F68-08D8900515F1}" presName="picture1" presStyleCnt="0"/>
      <dgm:spPr/>
    </dgm:pt>
    <dgm:pt modelId="{EAFD3D82-5B63-AF49-B6CF-828497A09636}" type="pres">
      <dgm:prSet presAssocID="{93EE35DB-3F93-884A-9F68-08D8900515F1}" presName="imageRepeatNode" presStyleLbl="fgImgPlace1" presStyleIdx="0" presStyleCnt="3"/>
      <dgm:spPr/>
      <dgm:t>
        <a:bodyPr/>
        <a:lstStyle/>
        <a:p>
          <a:endParaRPr lang="ru-RU"/>
        </a:p>
      </dgm:t>
    </dgm:pt>
    <dgm:pt modelId="{2ECEE7D0-ECB9-EC4C-908C-A96B4A0E295E}" type="pres">
      <dgm:prSet presAssocID="{C8745D52-E63B-3943-AE4E-3B1CF7579D30}" presName="parTx2" presStyleLbl="node1" presStyleIdx="1" presStyleCnt="3"/>
      <dgm:spPr/>
      <dgm:t>
        <a:bodyPr/>
        <a:lstStyle/>
        <a:p>
          <a:endParaRPr lang="ru-RU"/>
        </a:p>
      </dgm:t>
    </dgm:pt>
    <dgm:pt modelId="{F63043DA-BB37-8941-9AF5-CDCB58210204}" type="pres">
      <dgm:prSet presAssocID="{95CDAB7D-97CC-6340-8FFD-C141E31824EB}" presName="picture2" presStyleCnt="0"/>
      <dgm:spPr/>
    </dgm:pt>
    <dgm:pt modelId="{68E08EF7-DAA0-CE46-ACED-817AE0117EA6}" type="pres">
      <dgm:prSet presAssocID="{95CDAB7D-97CC-6340-8FFD-C141E31824EB}" presName="imageRepeatNode" presStyleLbl="fgImgPlace1" presStyleIdx="1" presStyleCnt="3"/>
      <dgm:spPr/>
      <dgm:t>
        <a:bodyPr/>
        <a:lstStyle/>
        <a:p>
          <a:endParaRPr lang="ru-RU"/>
        </a:p>
      </dgm:t>
    </dgm:pt>
    <dgm:pt modelId="{64B90224-AE10-7C4B-8278-44E88BCC40F7}" type="pres">
      <dgm:prSet presAssocID="{363D40E9-6974-4947-9FE0-0DC5982AB752}" presName="parTx3" presStyleLbl="node1" presStyleIdx="2" presStyleCnt="3"/>
      <dgm:spPr/>
      <dgm:t>
        <a:bodyPr/>
        <a:lstStyle/>
        <a:p>
          <a:endParaRPr lang="ru-RU"/>
        </a:p>
      </dgm:t>
    </dgm:pt>
    <dgm:pt modelId="{921A9204-A4CE-A642-AFC7-0D96315F65CB}" type="pres">
      <dgm:prSet presAssocID="{681009C9-3C6A-0F4C-9C23-23122FF7332B}" presName="picture3" presStyleCnt="0"/>
      <dgm:spPr/>
    </dgm:pt>
    <dgm:pt modelId="{B398F93E-2A48-5C42-B36F-0497A12B7EDE}" type="pres">
      <dgm:prSet presAssocID="{681009C9-3C6A-0F4C-9C23-23122FF7332B}" presName="imageRepeatNode" presStyleLbl="fgImgPlace1" presStyleIdx="2" presStyleCnt="3"/>
      <dgm:spPr/>
      <dgm:t>
        <a:bodyPr/>
        <a:lstStyle/>
        <a:p>
          <a:endParaRPr lang="ru-RU"/>
        </a:p>
      </dgm:t>
    </dgm:pt>
  </dgm:ptLst>
  <dgm:cxnLst>
    <dgm:cxn modelId="{BE4CE7AD-A774-874F-8910-39970D738DBB}" type="presOf" srcId="{12C23C3F-8D8A-254E-B0E4-DCD797AAB82E}" destId="{167C93FF-782F-2640-9C74-88FD9E776634}" srcOrd="0" destOrd="0" presId="urn:microsoft.com/office/officeart/2008/layout/AscendingPictureAccentProcess"/>
    <dgm:cxn modelId="{97282473-6930-5C4D-85DF-DC13CAA003E0}" type="presOf" srcId="{C8745D52-E63B-3943-AE4E-3B1CF7579D30}" destId="{2ECEE7D0-ECB9-EC4C-908C-A96B4A0E295E}" srcOrd="0" destOrd="0" presId="urn:microsoft.com/office/officeart/2008/layout/AscendingPictureAccentProcess"/>
    <dgm:cxn modelId="{8F63C30E-7CDD-6840-BBA5-8F09E59E1382}" srcId="{12C23C3F-8D8A-254E-B0E4-DCD797AAB82E}" destId="{41C237C5-AFF1-FB45-8246-B1891110FA7B}" srcOrd="0" destOrd="0" parTransId="{1B13B024-4901-B44E-BC50-9E179FB48ED5}" sibTransId="{93EE35DB-3F93-884A-9F68-08D8900515F1}"/>
    <dgm:cxn modelId="{7F3C8D4E-44FB-B343-8C67-3591F25320D7}" type="presOf" srcId="{363D40E9-6974-4947-9FE0-0DC5982AB752}" destId="{64B90224-AE10-7C4B-8278-44E88BCC40F7}" srcOrd="0" destOrd="0" presId="urn:microsoft.com/office/officeart/2008/layout/AscendingPictureAccentProcess"/>
    <dgm:cxn modelId="{6B63FA53-6A46-7E47-8019-9ACAD9501A96}" type="presOf" srcId="{681009C9-3C6A-0F4C-9C23-23122FF7332B}" destId="{B398F93E-2A48-5C42-B36F-0497A12B7EDE}" srcOrd="0" destOrd="0" presId="urn:microsoft.com/office/officeart/2008/layout/AscendingPictureAccentProcess"/>
    <dgm:cxn modelId="{7FFF4D7A-6DF7-3B49-B867-E41D882D47DD}" srcId="{12C23C3F-8D8A-254E-B0E4-DCD797AAB82E}" destId="{363D40E9-6974-4947-9FE0-0DC5982AB752}" srcOrd="2" destOrd="0" parTransId="{C6AF8E0A-CE81-0544-B63C-5F231342459F}" sibTransId="{681009C9-3C6A-0F4C-9C23-23122FF7332B}"/>
    <dgm:cxn modelId="{7ABD4AC0-1573-4549-821E-076A293FFAE9}" type="presOf" srcId="{41C237C5-AFF1-FB45-8246-B1891110FA7B}" destId="{E90336E2-F3DD-6A40-BBF0-281D32820FA6}" srcOrd="0" destOrd="0" presId="urn:microsoft.com/office/officeart/2008/layout/AscendingPictureAccentProcess"/>
    <dgm:cxn modelId="{E0B94BBD-4F10-9247-BA94-28B31E3AA031}" srcId="{12C23C3F-8D8A-254E-B0E4-DCD797AAB82E}" destId="{C8745D52-E63B-3943-AE4E-3B1CF7579D30}" srcOrd="1" destOrd="0" parTransId="{8AD922C5-F36C-F14E-9E33-F331C49DF1AB}" sibTransId="{95CDAB7D-97CC-6340-8FFD-C141E31824EB}"/>
    <dgm:cxn modelId="{BFCF978D-7E2F-E54E-86B9-7312F15EFD90}" type="presOf" srcId="{93EE35DB-3F93-884A-9F68-08D8900515F1}" destId="{EAFD3D82-5B63-AF49-B6CF-828497A09636}" srcOrd="0" destOrd="0" presId="urn:microsoft.com/office/officeart/2008/layout/AscendingPictureAccentProcess"/>
    <dgm:cxn modelId="{3FC152B3-485D-AC4A-815B-CE11B9C1990A}" type="presOf" srcId="{95CDAB7D-97CC-6340-8FFD-C141E31824EB}" destId="{68E08EF7-DAA0-CE46-ACED-817AE0117EA6}" srcOrd="0" destOrd="0" presId="urn:microsoft.com/office/officeart/2008/layout/AscendingPictureAccentProcess"/>
    <dgm:cxn modelId="{E0DBE2DD-31C8-8B4E-9E3A-FC215BE8F8ED}" type="presParOf" srcId="{167C93FF-782F-2640-9C74-88FD9E776634}" destId="{941C35B2-30BB-914A-804A-430D31647AE2}" srcOrd="0" destOrd="0" presId="urn:microsoft.com/office/officeart/2008/layout/AscendingPictureAccentProcess"/>
    <dgm:cxn modelId="{984D3B06-CDDE-6C48-B668-E4EC1167CB3B}" type="presParOf" srcId="{167C93FF-782F-2640-9C74-88FD9E776634}" destId="{48ABC5BB-7F64-E34A-B101-2A46540C1467}" srcOrd="1" destOrd="0" presId="urn:microsoft.com/office/officeart/2008/layout/AscendingPictureAccentProcess"/>
    <dgm:cxn modelId="{240D0E0B-FFDD-4349-86AD-A1AE10D986C1}" type="presParOf" srcId="{167C93FF-782F-2640-9C74-88FD9E776634}" destId="{14939C7A-8FA8-AC4C-869F-12A770630B7C}" srcOrd="2" destOrd="0" presId="urn:microsoft.com/office/officeart/2008/layout/AscendingPictureAccentProcess"/>
    <dgm:cxn modelId="{DE8027B9-8AB0-564D-BE2E-A56B95321C7B}" type="presParOf" srcId="{167C93FF-782F-2640-9C74-88FD9E776634}" destId="{4835326E-5A6F-0649-96D2-54563FACF69E}" srcOrd="3" destOrd="0" presId="urn:microsoft.com/office/officeart/2008/layout/AscendingPictureAccentProcess"/>
    <dgm:cxn modelId="{B7431356-1C72-1D4F-BA99-A69DB1EB9605}" type="presParOf" srcId="{167C93FF-782F-2640-9C74-88FD9E776634}" destId="{14FCEB68-7DFE-6242-9AE8-05D8F0CC9211}" srcOrd="4" destOrd="0" presId="urn:microsoft.com/office/officeart/2008/layout/AscendingPictureAccentProcess"/>
    <dgm:cxn modelId="{6A391C2E-8992-0145-9571-C98A56DBC252}" type="presParOf" srcId="{167C93FF-782F-2640-9C74-88FD9E776634}" destId="{B486C529-86D3-CF47-B3B2-9AFBA78F314A}" srcOrd="5" destOrd="0" presId="urn:microsoft.com/office/officeart/2008/layout/AscendingPictureAccentProcess"/>
    <dgm:cxn modelId="{47563CA4-1C8B-124C-B32C-E7A0775AB4C5}" type="presParOf" srcId="{167C93FF-782F-2640-9C74-88FD9E776634}" destId="{A092B739-004F-0343-87E1-E1777FA5BAEE}" srcOrd="6" destOrd="0" presId="urn:microsoft.com/office/officeart/2008/layout/AscendingPictureAccentProcess"/>
    <dgm:cxn modelId="{1A9DC9F3-4024-3449-90C7-E4D757EDCB9A}" type="presParOf" srcId="{167C93FF-782F-2640-9C74-88FD9E776634}" destId="{7931661E-E436-5841-8E8F-7DEB3AF0A13F}" srcOrd="7" destOrd="0" presId="urn:microsoft.com/office/officeart/2008/layout/AscendingPictureAccentProcess"/>
    <dgm:cxn modelId="{B2B02A5F-1378-4048-98B7-18C54FEF5DC5}" type="presParOf" srcId="{167C93FF-782F-2640-9C74-88FD9E776634}" destId="{06D5C875-620E-A646-A9A6-1BFF843F9154}" srcOrd="8" destOrd="0" presId="urn:microsoft.com/office/officeart/2008/layout/AscendingPictureAccentProcess"/>
    <dgm:cxn modelId="{C71930B3-7B48-7847-8CDB-A936DEC03EEA}" type="presParOf" srcId="{167C93FF-782F-2640-9C74-88FD9E776634}" destId="{DE031C90-264E-B546-BC18-D8BD66AF21A2}" srcOrd="9" destOrd="0" presId="urn:microsoft.com/office/officeart/2008/layout/AscendingPictureAccentProcess"/>
    <dgm:cxn modelId="{4BB7064C-70C4-3B48-8F53-9BBF6008C23F}" type="presParOf" srcId="{167C93FF-782F-2640-9C74-88FD9E776634}" destId="{080DB9EB-408E-8245-ABCF-302576E70329}" srcOrd="10" destOrd="0" presId="urn:microsoft.com/office/officeart/2008/layout/AscendingPictureAccentProcess"/>
    <dgm:cxn modelId="{B561B880-AC88-224B-8848-9D73D6ECDE1D}" type="presParOf" srcId="{167C93FF-782F-2640-9C74-88FD9E776634}" destId="{D4574814-ADF9-5A4D-8CAA-FDE4285FA215}" srcOrd="11" destOrd="0" presId="urn:microsoft.com/office/officeart/2008/layout/AscendingPictureAccentProcess"/>
    <dgm:cxn modelId="{EF63A4ED-88D6-BC47-A2E1-7655B433B010}" type="presParOf" srcId="{167C93FF-782F-2640-9C74-88FD9E776634}" destId="{E90336E2-F3DD-6A40-BBF0-281D32820FA6}" srcOrd="12" destOrd="0" presId="urn:microsoft.com/office/officeart/2008/layout/AscendingPictureAccentProcess"/>
    <dgm:cxn modelId="{7345DCEA-6E25-D246-802E-ED6A7C0C455E}" type="presParOf" srcId="{167C93FF-782F-2640-9C74-88FD9E776634}" destId="{79434E85-445A-B548-B9D9-D76AA2009D14}" srcOrd="13" destOrd="0" presId="urn:microsoft.com/office/officeart/2008/layout/AscendingPictureAccentProcess"/>
    <dgm:cxn modelId="{47C78273-4A13-0E44-B68F-CC7F2468A23A}" type="presParOf" srcId="{79434E85-445A-B548-B9D9-D76AA2009D14}" destId="{EAFD3D82-5B63-AF49-B6CF-828497A09636}" srcOrd="0" destOrd="0" presId="urn:microsoft.com/office/officeart/2008/layout/AscendingPictureAccentProcess"/>
    <dgm:cxn modelId="{E146FCC1-DBAA-3942-8BFD-7C1E5F9FBB2C}" type="presParOf" srcId="{167C93FF-782F-2640-9C74-88FD9E776634}" destId="{2ECEE7D0-ECB9-EC4C-908C-A96B4A0E295E}" srcOrd="14" destOrd="0" presId="urn:microsoft.com/office/officeart/2008/layout/AscendingPictureAccentProcess"/>
    <dgm:cxn modelId="{CC20ACED-3F0D-DC40-8A30-C6FF02D6D22C}" type="presParOf" srcId="{167C93FF-782F-2640-9C74-88FD9E776634}" destId="{F63043DA-BB37-8941-9AF5-CDCB58210204}" srcOrd="15" destOrd="0" presId="urn:microsoft.com/office/officeart/2008/layout/AscendingPictureAccentProcess"/>
    <dgm:cxn modelId="{545561C8-46BD-5E4B-B7A8-3289FB49E59F}" type="presParOf" srcId="{F63043DA-BB37-8941-9AF5-CDCB58210204}" destId="{68E08EF7-DAA0-CE46-ACED-817AE0117EA6}" srcOrd="0" destOrd="0" presId="urn:microsoft.com/office/officeart/2008/layout/AscendingPictureAccentProcess"/>
    <dgm:cxn modelId="{7536E5EF-0A7C-5347-819F-DAE1BC07243B}" type="presParOf" srcId="{167C93FF-782F-2640-9C74-88FD9E776634}" destId="{64B90224-AE10-7C4B-8278-44E88BCC40F7}" srcOrd="16" destOrd="0" presId="urn:microsoft.com/office/officeart/2008/layout/AscendingPictureAccentProcess"/>
    <dgm:cxn modelId="{0F911165-888C-1444-A83B-698129CC7C91}" type="presParOf" srcId="{167C93FF-782F-2640-9C74-88FD9E776634}" destId="{921A9204-A4CE-A642-AFC7-0D96315F65CB}" srcOrd="17" destOrd="0" presId="urn:microsoft.com/office/officeart/2008/layout/AscendingPictureAccentProcess"/>
    <dgm:cxn modelId="{B4618E06-4655-FD42-B654-784BAFCF60AC}" type="presParOf" srcId="{921A9204-A4CE-A642-AFC7-0D96315F65CB}" destId="{B398F93E-2A48-5C42-B36F-0497A12B7EDE}" srcOrd="0" destOrd="0" presId="urn:microsoft.com/office/officeart/2008/layout/AscendingPictureAccentProcess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56AC9787-D843-7143-AFD7-B2E759F3EB7F}" type="doc">
      <dgm:prSet loTypeId="urn:microsoft.com/office/officeart/2005/8/layout/cycle2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CFD4B7AC-1F10-EA47-AE12-DA8C24A94322}">
      <dgm:prSet/>
      <dgm:spPr/>
      <dgm:t>
        <a:bodyPr/>
        <a:lstStyle/>
        <a:p>
          <a:pPr rtl="0"/>
          <a:r>
            <a:rPr lang="ru-RU" dirty="0" smtClean="0"/>
            <a:t>Модели экзаменов (требования работодателя)</a:t>
          </a:r>
          <a:endParaRPr lang="ru-RU" dirty="0"/>
        </a:p>
      </dgm:t>
    </dgm:pt>
    <dgm:pt modelId="{0373EF1F-6FD2-264D-959C-4960BE7F6AC9}" type="parTrans" cxnId="{39084408-12D6-224D-AD30-3656FD72D394}">
      <dgm:prSet/>
      <dgm:spPr/>
      <dgm:t>
        <a:bodyPr/>
        <a:lstStyle/>
        <a:p>
          <a:endParaRPr lang="ru-RU"/>
        </a:p>
      </dgm:t>
    </dgm:pt>
    <dgm:pt modelId="{0E4FB549-61C6-6A49-91B4-96D4AB76CC6D}" type="sibTrans" cxnId="{39084408-12D6-224D-AD30-3656FD72D394}">
      <dgm:prSet/>
      <dgm:spPr/>
      <dgm:t>
        <a:bodyPr/>
        <a:lstStyle/>
        <a:p>
          <a:endParaRPr lang="ru-RU"/>
        </a:p>
      </dgm:t>
    </dgm:pt>
    <dgm:pt modelId="{ECFAF725-9B1A-8743-BD2D-AEC2160A1353}">
      <dgm:prSet/>
      <dgm:spPr/>
      <dgm:t>
        <a:bodyPr/>
        <a:lstStyle/>
        <a:p>
          <a:pPr rtl="0"/>
          <a:r>
            <a:rPr lang="ru-RU" dirty="0" smtClean="0"/>
            <a:t>Модели переподготовки и ПК</a:t>
          </a:r>
          <a:br>
            <a:rPr lang="ru-RU" dirty="0" smtClean="0"/>
          </a:br>
          <a:r>
            <a:rPr lang="ru-RU" dirty="0" smtClean="0"/>
            <a:t>(рамка профессии)</a:t>
          </a:r>
          <a:endParaRPr lang="ru-RU" dirty="0"/>
        </a:p>
      </dgm:t>
    </dgm:pt>
    <dgm:pt modelId="{42BEBF1E-A430-894F-B295-88F923DC87BA}" type="parTrans" cxnId="{66E0F829-BF3D-8A47-BB04-40B24FA8CEA9}">
      <dgm:prSet/>
      <dgm:spPr/>
      <dgm:t>
        <a:bodyPr/>
        <a:lstStyle/>
        <a:p>
          <a:endParaRPr lang="ru-RU"/>
        </a:p>
      </dgm:t>
    </dgm:pt>
    <dgm:pt modelId="{1969CE07-EC85-334E-BA33-480DAC4B79CB}" type="sibTrans" cxnId="{66E0F829-BF3D-8A47-BB04-40B24FA8CEA9}">
      <dgm:prSet/>
      <dgm:spPr/>
      <dgm:t>
        <a:bodyPr/>
        <a:lstStyle/>
        <a:p>
          <a:endParaRPr lang="ru-RU"/>
        </a:p>
      </dgm:t>
    </dgm:pt>
    <dgm:pt modelId="{D8AB437B-7298-3945-83F3-C3DF98DE3D56}" type="pres">
      <dgm:prSet presAssocID="{56AC9787-D843-7143-AFD7-B2E759F3EB7F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CA181ED-7A21-D94C-9AD7-D08932C26B5A}" type="pres">
      <dgm:prSet presAssocID="{CFD4B7AC-1F10-EA47-AE12-DA8C24A94322}" presName="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6E23B68-3F9C-4C45-9402-87BC36241E13}" type="pres">
      <dgm:prSet presAssocID="{0E4FB549-61C6-6A49-91B4-96D4AB76CC6D}" presName="sibTrans" presStyleLbl="sibTrans2D1" presStyleIdx="0" presStyleCnt="2"/>
      <dgm:spPr/>
      <dgm:t>
        <a:bodyPr/>
        <a:lstStyle/>
        <a:p>
          <a:endParaRPr lang="ru-RU"/>
        </a:p>
      </dgm:t>
    </dgm:pt>
    <dgm:pt modelId="{42560862-FAEC-AD4D-BA56-0AF5667C0E5C}" type="pres">
      <dgm:prSet presAssocID="{0E4FB549-61C6-6A49-91B4-96D4AB76CC6D}" presName="connectorText" presStyleLbl="sibTrans2D1" presStyleIdx="0" presStyleCnt="2"/>
      <dgm:spPr/>
      <dgm:t>
        <a:bodyPr/>
        <a:lstStyle/>
        <a:p>
          <a:endParaRPr lang="ru-RU"/>
        </a:p>
      </dgm:t>
    </dgm:pt>
    <dgm:pt modelId="{73C0326B-8C97-0E4B-86FC-B95A90AE49D3}" type="pres">
      <dgm:prSet presAssocID="{ECFAF725-9B1A-8743-BD2D-AEC2160A1353}" presName="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1F9A244-602F-2144-90C7-C72C9544ACCB}" type="pres">
      <dgm:prSet presAssocID="{1969CE07-EC85-334E-BA33-480DAC4B79CB}" presName="sibTrans" presStyleLbl="sibTrans2D1" presStyleIdx="1" presStyleCnt="2"/>
      <dgm:spPr/>
      <dgm:t>
        <a:bodyPr/>
        <a:lstStyle/>
        <a:p>
          <a:endParaRPr lang="ru-RU"/>
        </a:p>
      </dgm:t>
    </dgm:pt>
    <dgm:pt modelId="{F3D0234B-D9D3-3940-BDD7-DD5A389347B0}" type="pres">
      <dgm:prSet presAssocID="{1969CE07-EC85-334E-BA33-480DAC4B79CB}" presName="connectorText" presStyleLbl="sibTrans2D1" presStyleIdx="1" presStyleCnt="2"/>
      <dgm:spPr/>
      <dgm:t>
        <a:bodyPr/>
        <a:lstStyle/>
        <a:p>
          <a:endParaRPr lang="ru-RU"/>
        </a:p>
      </dgm:t>
    </dgm:pt>
  </dgm:ptLst>
  <dgm:cxnLst>
    <dgm:cxn modelId="{B3C31966-58CC-8949-BFFF-662F427B9F3F}" type="presOf" srcId="{ECFAF725-9B1A-8743-BD2D-AEC2160A1353}" destId="{73C0326B-8C97-0E4B-86FC-B95A90AE49D3}" srcOrd="0" destOrd="0" presId="urn:microsoft.com/office/officeart/2005/8/layout/cycle2"/>
    <dgm:cxn modelId="{39084408-12D6-224D-AD30-3656FD72D394}" srcId="{56AC9787-D843-7143-AFD7-B2E759F3EB7F}" destId="{CFD4B7AC-1F10-EA47-AE12-DA8C24A94322}" srcOrd="0" destOrd="0" parTransId="{0373EF1F-6FD2-264D-959C-4960BE7F6AC9}" sibTransId="{0E4FB549-61C6-6A49-91B4-96D4AB76CC6D}"/>
    <dgm:cxn modelId="{5643D451-AC86-C244-B304-E688ADAB64AE}" type="presOf" srcId="{1969CE07-EC85-334E-BA33-480DAC4B79CB}" destId="{F3D0234B-D9D3-3940-BDD7-DD5A389347B0}" srcOrd="1" destOrd="0" presId="urn:microsoft.com/office/officeart/2005/8/layout/cycle2"/>
    <dgm:cxn modelId="{B8988F1E-3898-FC46-B259-6CF1FF137A87}" type="presOf" srcId="{1969CE07-EC85-334E-BA33-480DAC4B79CB}" destId="{51F9A244-602F-2144-90C7-C72C9544ACCB}" srcOrd="0" destOrd="0" presId="urn:microsoft.com/office/officeart/2005/8/layout/cycle2"/>
    <dgm:cxn modelId="{EF869FC9-5754-FE4C-8F51-1C18EDB12664}" type="presOf" srcId="{CFD4B7AC-1F10-EA47-AE12-DA8C24A94322}" destId="{ACA181ED-7A21-D94C-9AD7-D08932C26B5A}" srcOrd="0" destOrd="0" presId="urn:microsoft.com/office/officeart/2005/8/layout/cycle2"/>
    <dgm:cxn modelId="{66E0F829-BF3D-8A47-BB04-40B24FA8CEA9}" srcId="{56AC9787-D843-7143-AFD7-B2E759F3EB7F}" destId="{ECFAF725-9B1A-8743-BD2D-AEC2160A1353}" srcOrd="1" destOrd="0" parTransId="{42BEBF1E-A430-894F-B295-88F923DC87BA}" sibTransId="{1969CE07-EC85-334E-BA33-480DAC4B79CB}"/>
    <dgm:cxn modelId="{85A03097-60C4-B346-91F4-558EB790CB0B}" type="presOf" srcId="{0E4FB549-61C6-6A49-91B4-96D4AB76CC6D}" destId="{42560862-FAEC-AD4D-BA56-0AF5667C0E5C}" srcOrd="1" destOrd="0" presId="urn:microsoft.com/office/officeart/2005/8/layout/cycle2"/>
    <dgm:cxn modelId="{89C1B6DF-7A63-A24A-9BDA-435FF58D52EF}" type="presOf" srcId="{0E4FB549-61C6-6A49-91B4-96D4AB76CC6D}" destId="{86E23B68-3F9C-4C45-9402-87BC36241E13}" srcOrd="0" destOrd="0" presId="urn:microsoft.com/office/officeart/2005/8/layout/cycle2"/>
    <dgm:cxn modelId="{F5A4D9DF-476B-654B-9F05-09AB4044B4E3}" type="presOf" srcId="{56AC9787-D843-7143-AFD7-B2E759F3EB7F}" destId="{D8AB437B-7298-3945-83F3-C3DF98DE3D56}" srcOrd="0" destOrd="0" presId="urn:microsoft.com/office/officeart/2005/8/layout/cycle2"/>
    <dgm:cxn modelId="{51ECA054-60AD-C14C-A3A9-D6171A64BA6F}" type="presParOf" srcId="{D8AB437B-7298-3945-83F3-C3DF98DE3D56}" destId="{ACA181ED-7A21-D94C-9AD7-D08932C26B5A}" srcOrd="0" destOrd="0" presId="urn:microsoft.com/office/officeart/2005/8/layout/cycle2"/>
    <dgm:cxn modelId="{1807A63D-D7AE-2945-9FCA-F634211A02B6}" type="presParOf" srcId="{D8AB437B-7298-3945-83F3-C3DF98DE3D56}" destId="{86E23B68-3F9C-4C45-9402-87BC36241E13}" srcOrd="1" destOrd="0" presId="urn:microsoft.com/office/officeart/2005/8/layout/cycle2"/>
    <dgm:cxn modelId="{151256E2-2F4D-6341-B7B3-66E6A62B176B}" type="presParOf" srcId="{86E23B68-3F9C-4C45-9402-87BC36241E13}" destId="{42560862-FAEC-AD4D-BA56-0AF5667C0E5C}" srcOrd="0" destOrd="0" presId="urn:microsoft.com/office/officeart/2005/8/layout/cycle2"/>
    <dgm:cxn modelId="{846A3968-92AC-2D47-8B17-4551433D8AF7}" type="presParOf" srcId="{D8AB437B-7298-3945-83F3-C3DF98DE3D56}" destId="{73C0326B-8C97-0E4B-86FC-B95A90AE49D3}" srcOrd="2" destOrd="0" presId="urn:microsoft.com/office/officeart/2005/8/layout/cycle2"/>
    <dgm:cxn modelId="{D7F93047-C71F-364E-B202-9A9BD9C30D32}" type="presParOf" srcId="{D8AB437B-7298-3945-83F3-C3DF98DE3D56}" destId="{51F9A244-602F-2144-90C7-C72C9544ACCB}" srcOrd="3" destOrd="0" presId="urn:microsoft.com/office/officeart/2005/8/layout/cycle2"/>
    <dgm:cxn modelId="{B11AB8CD-655F-7C4D-8E94-6905E7D907F8}" type="presParOf" srcId="{51F9A244-602F-2144-90C7-C72C9544ACCB}" destId="{F3D0234B-D9D3-3940-BDD7-DD5A389347B0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7D4B448-A495-45E7-8FAF-2C6F78C3B8AF}">
      <dsp:nvSpPr>
        <dsp:cNvPr id="0" name=""/>
        <dsp:cNvSpPr/>
      </dsp:nvSpPr>
      <dsp:spPr>
        <a:xfrm rot="10800000">
          <a:off x="1806662" y="978"/>
          <a:ext cx="5842009" cy="1340716"/>
        </a:xfrm>
        <a:prstGeom prst="homePlate">
          <a:avLst/>
        </a:prstGeom>
        <a:gradFill rotWithShape="1">
          <a:gsLst>
            <a:gs pos="0">
              <a:schemeClr val="accent3">
                <a:shade val="51000"/>
                <a:satMod val="130000"/>
              </a:schemeClr>
            </a:gs>
            <a:gs pos="80000">
              <a:schemeClr val="accent3">
                <a:shade val="93000"/>
                <a:satMod val="130000"/>
              </a:schemeClr>
            </a:gs>
            <a:gs pos="100000">
              <a:schemeClr val="accent3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3"/>
        </a:lnRef>
        <a:fillRef idx="3">
          <a:schemeClr val="accent3"/>
        </a:fillRef>
        <a:effectRef idx="3">
          <a:schemeClr val="accent3"/>
        </a:effectRef>
        <a:fontRef idx="minor">
          <a:schemeClr val="lt1"/>
        </a:fontRef>
      </dsp:style>
      <dsp:txBody>
        <a:bodyPr spcFirstLastPara="0" vert="horz" wrap="square" lIns="591219" tIns="76200" rIns="14224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УЧИТЕЛЬ</a:t>
          </a:r>
          <a:endParaRPr lang="ru-RU" sz="1700" b="1" kern="1200" dirty="0" smtClean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/>
            <a:t>Карьеру, связанную с вознаграждением </a:t>
          </a:r>
          <a:br>
            <a:rPr lang="ru-RU" sz="1700" kern="1200" dirty="0" smtClean="0"/>
          </a:br>
          <a:r>
            <a:rPr lang="ru-RU" sz="1700" kern="1200" dirty="0" smtClean="0"/>
            <a:t>(выше квалификация – выше вознаграждение)</a:t>
          </a:r>
          <a:endParaRPr lang="ru-RU" sz="1700" kern="1200" dirty="0"/>
        </a:p>
      </dsp:txBody>
      <dsp:txXfrm rot="10800000">
        <a:off x="2141841" y="978"/>
        <a:ext cx="5506830" cy="1340716"/>
      </dsp:txXfrm>
    </dsp:sp>
    <dsp:sp modelId="{3BBD6FC9-0A61-4315-8974-24825A6EBE31}">
      <dsp:nvSpPr>
        <dsp:cNvPr id="0" name=""/>
        <dsp:cNvSpPr/>
      </dsp:nvSpPr>
      <dsp:spPr>
        <a:xfrm>
          <a:off x="1136304" y="978"/>
          <a:ext cx="1340716" cy="1340716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5000" r="-25000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4AF30C1-0AE2-434F-A10E-D4CFB18A5F23}">
      <dsp:nvSpPr>
        <dsp:cNvPr id="0" name=""/>
        <dsp:cNvSpPr/>
      </dsp:nvSpPr>
      <dsp:spPr>
        <a:xfrm rot="10800000">
          <a:off x="1806662" y="1741909"/>
          <a:ext cx="5842009" cy="1340716"/>
        </a:xfrm>
        <a:prstGeom prst="homePlate">
          <a:avLst/>
        </a:prstGeom>
        <a:gradFill rotWithShape="1">
          <a:gsLst>
            <a:gs pos="0">
              <a:schemeClr val="accent5">
                <a:shade val="51000"/>
                <a:satMod val="130000"/>
              </a:schemeClr>
            </a:gs>
            <a:gs pos="80000">
              <a:schemeClr val="accent5">
                <a:shade val="93000"/>
                <a:satMod val="130000"/>
              </a:schemeClr>
            </a:gs>
            <a:gs pos="100000">
              <a:schemeClr val="accent5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5"/>
        </a:lnRef>
        <a:fillRef idx="3">
          <a:schemeClr val="accent5"/>
        </a:fillRef>
        <a:effectRef idx="3">
          <a:schemeClr val="accent5"/>
        </a:effectRef>
        <a:fontRef idx="minor">
          <a:schemeClr val="lt1"/>
        </a:fontRef>
      </dsp:style>
      <dsp:txBody>
        <a:bodyPr spcFirstLastPara="0" vert="horz" wrap="square" lIns="591219" tIns="76200" rIns="14224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ДИРЕКТОР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/>
            <a:t>Прозрачные профили компетенций, эффективное и адресное распределение компетенций педагогов</a:t>
          </a:r>
          <a:endParaRPr lang="ru-RU" sz="1700" kern="1200" dirty="0"/>
        </a:p>
      </dsp:txBody>
      <dsp:txXfrm rot="10800000">
        <a:off x="2141841" y="1741909"/>
        <a:ext cx="5506830" cy="1340716"/>
      </dsp:txXfrm>
    </dsp:sp>
    <dsp:sp modelId="{F563A663-90B1-4DFA-AF9A-36BD24F01B9E}">
      <dsp:nvSpPr>
        <dsp:cNvPr id="0" name=""/>
        <dsp:cNvSpPr/>
      </dsp:nvSpPr>
      <dsp:spPr>
        <a:xfrm>
          <a:off x="1136304" y="1741909"/>
          <a:ext cx="1340716" cy="1340716"/>
        </a:xfrm>
        <a:prstGeom prst="ellipse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4000" r="-24000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2EFAE30-9F4A-45D3-869B-6DC9C51AF7FE}">
      <dsp:nvSpPr>
        <dsp:cNvPr id="0" name=""/>
        <dsp:cNvSpPr/>
      </dsp:nvSpPr>
      <dsp:spPr>
        <a:xfrm rot="10800000">
          <a:off x="1806662" y="3482840"/>
          <a:ext cx="5842009" cy="1340716"/>
        </a:xfrm>
        <a:prstGeom prst="homePlate">
          <a:avLst/>
        </a:prstGeom>
        <a:gradFill rotWithShape="1">
          <a:gsLst>
            <a:gs pos="0">
              <a:schemeClr val="accent1">
                <a:shade val="51000"/>
                <a:satMod val="130000"/>
              </a:schemeClr>
            </a:gs>
            <a:gs pos="80000">
              <a:schemeClr val="accent1">
                <a:shade val="93000"/>
                <a:satMod val="130000"/>
              </a:schemeClr>
            </a:gs>
            <a:gs pos="100000">
              <a:schemeClr val="accent1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1"/>
        </a:lnRef>
        <a:fillRef idx="3">
          <a:schemeClr val="accent1"/>
        </a:fillRef>
        <a:effectRef idx="3">
          <a:schemeClr val="accent1"/>
        </a:effectRef>
        <a:fontRef idx="minor">
          <a:schemeClr val="lt1"/>
        </a:fontRef>
      </dsp:style>
      <dsp:txBody>
        <a:bodyPr spcFirstLastPara="0" vert="horz" wrap="square" lIns="591219" tIns="76200" rIns="14224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УЧЕНИК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dirty="0" smtClean="0"/>
            <a:t>Адресную помощь от наиболее квалифицированного педагога</a:t>
          </a:r>
          <a:endParaRPr lang="ru-RU" sz="2100" kern="1200" dirty="0"/>
        </a:p>
      </dsp:txBody>
      <dsp:txXfrm rot="10800000">
        <a:off x="2141841" y="3482840"/>
        <a:ext cx="5506830" cy="1340716"/>
      </dsp:txXfrm>
    </dsp:sp>
    <dsp:sp modelId="{7FF75A16-7BC8-4B92-97B6-153013D336BF}">
      <dsp:nvSpPr>
        <dsp:cNvPr id="0" name=""/>
        <dsp:cNvSpPr/>
      </dsp:nvSpPr>
      <dsp:spPr>
        <a:xfrm>
          <a:off x="1136304" y="3482840"/>
          <a:ext cx="1340716" cy="1340716"/>
        </a:xfrm>
        <a:prstGeom prst="ellipse">
          <a:avLst/>
        </a:prstGeom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5000" r="-25000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BB8952F-A35D-4B45-8568-5C134B72ADBD}">
      <dsp:nvSpPr>
        <dsp:cNvPr id="0" name=""/>
        <dsp:cNvSpPr/>
      </dsp:nvSpPr>
      <dsp:spPr>
        <a:xfrm>
          <a:off x="0" y="0"/>
          <a:ext cx="8229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57A8076-E027-47BB-93E7-50D8B7B2608B}">
      <dsp:nvSpPr>
        <dsp:cNvPr id="0" name=""/>
        <dsp:cNvSpPr/>
      </dsp:nvSpPr>
      <dsp:spPr>
        <a:xfrm>
          <a:off x="0" y="0"/>
          <a:ext cx="1645920" cy="452596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9540" tIns="129540" rIns="129540" bIns="129540" numCol="1" spcCol="1270" anchor="t" anchorCtr="0">
          <a:noAutofit/>
        </a:bodyPr>
        <a:lstStyle/>
        <a:p>
          <a:pPr lvl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400" b="1" kern="1200" dirty="0" smtClean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Уровни </a:t>
          </a:r>
          <a:endParaRPr lang="ru-RU" sz="3400" b="1" kern="1200" dirty="0">
            <a:solidFill>
              <a:schemeClr val="accent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0" y="0"/>
        <a:ext cx="1645920" cy="4525963"/>
      </dsp:txXfrm>
    </dsp:sp>
    <dsp:sp modelId="{9D83DFDC-B5BB-4800-A789-DB7F1D71878F}">
      <dsp:nvSpPr>
        <dsp:cNvPr id="0" name=""/>
        <dsp:cNvSpPr/>
      </dsp:nvSpPr>
      <dsp:spPr>
        <a:xfrm>
          <a:off x="1769364" y="42651"/>
          <a:ext cx="6460236" cy="8530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kern="1200" dirty="0" smtClean="0"/>
            <a:t>«…» </a:t>
          </a:r>
          <a:r>
            <a:rPr lang="ru-RU" sz="3200" kern="1200" dirty="0" smtClean="0"/>
            <a:t>7</a:t>
          </a:r>
          <a:r>
            <a:rPr lang="ru-RU" sz="3200" kern="1200" dirty="0" smtClean="0">
              <a:solidFill>
                <a:srgbClr val="000000"/>
              </a:solidFill>
            </a:rPr>
            <a:t>* </a:t>
          </a:r>
          <a:endParaRPr lang="ru-RU" sz="3200" kern="1200" dirty="0">
            <a:solidFill>
              <a:srgbClr val="000000"/>
            </a:solidFill>
          </a:endParaRPr>
        </a:p>
      </dsp:txBody>
      <dsp:txXfrm>
        <a:off x="1769364" y="42651"/>
        <a:ext cx="6460236" cy="853037"/>
      </dsp:txXfrm>
    </dsp:sp>
    <dsp:sp modelId="{9B22FFE4-711C-47A5-BBDE-5B6BFF8F7006}">
      <dsp:nvSpPr>
        <dsp:cNvPr id="0" name=""/>
        <dsp:cNvSpPr/>
      </dsp:nvSpPr>
      <dsp:spPr>
        <a:xfrm>
          <a:off x="1645920" y="895689"/>
          <a:ext cx="658368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B54683E-99D9-464D-9550-80A767D1209B}">
      <dsp:nvSpPr>
        <dsp:cNvPr id="0" name=""/>
        <dsp:cNvSpPr/>
      </dsp:nvSpPr>
      <dsp:spPr>
        <a:xfrm>
          <a:off x="1769364" y="938341"/>
          <a:ext cx="6460236" cy="8530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kern="1200" dirty="0" smtClean="0">
              <a:solidFill>
                <a:srgbClr val="000000"/>
              </a:solidFill>
            </a:rPr>
            <a:t>«…» </a:t>
          </a:r>
          <a:r>
            <a:rPr lang="ru-RU" sz="3200" kern="1200" dirty="0" smtClean="0">
              <a:solidFill>
                <a:srgbClr val="000000"/>
              </a:solidFill>
            </a:rPr>
            <a:t>7 </a:t>
          </a:r>
          <a:endParaRPr lang="ru-RU" sz="3200" kern="1200" dirty="0">
            <a:solidFill>
              <a:srgbClr val="000000"/>
            </a:solidFill>
          </a:endParaRPr>
        </a:p>
      </dsp:txBody>
      <dsp:txXfrm>
        <a:off x="1769364" y="938341"/>
        <a:ext cx="6460236" cy="853037"/>
      </dsp:txXfrm>
    </dsp:sp>
    <dsp:sp modelId="{FF066787-E195-4A75-AD79-A059B592813E}">
      <dsp:nvSpPr>
        <dsp:cNvPr id="0" name=""/>
        <dsp:cNvSpPr/>
      </dsp:nvSpPr>
      <dsp:spPr>
        <a:xfrm>
          <a:off x="1645920" y="1791379"/>
          <a:ext cx="658368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F5A5C43-D9D3-491C-BF85-26E84532A373}">
      <dsp:nvSpPr>
        <dsp:cNvPr id="0" name=""/>
        <dsp:cNvSpPr/>
      </dsp:nvSpPr>
      <dsp:spPr>
        <a:xfrm>
          <a:off x="1769364" y="1834031"/>
          <a:ext cx="6460236" cy="8530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kern="1200" dirty="0" smtClean="0"/>
            <a:t>«Высшая» </a:t>
          </a:r>
          <a:r>
            <a:rPr lang="ru-RU" sz="3200" kern="1200" dirty="0" smtClean="0"/>
            <a:t>6</a:t>
          </a:r>
          <a:r>
            <a:rPr lang="ru-RU" sz="3200" kern="1200" dirty="0" smtClean="0">
              <a:solidFill>
                <a:schemeClr val="tx1"/>
              </a:solidFill>
            </a:rPr>
            <a:t>*</a:t>
          </a:r>
          <a:endParaRPr lang="ru-RU" sz="3200" kern="1200" dirty="0">
            <a:solidFill>
              <a:schemeClr val="tx1"/>
            </a:solidFill>
          </a:endParaRPr>
        </a:p>
      </dsp:txBody>
      <dsp:txXfrm>
        <a:off x="1769364" y="1834031"/>
        <a:ext cx="6460236" cy="853037"/>
      </dsp:txXfrm>
    </dsp:sp>
    <dsp:sp modelId="{5A7D648F-A5D0-4168-A8BC-EB928CB2988E}">
      <dsp:nvSpPr>
        <dsp:cNvPr id="0" name=""/>
        <dsp:cNvSpPr/>
      </dsp:nvSpPr>
      <dsp:spPr>
        <a:xfrm>
          <a:off x="1645920" y="2687069"/>
          <a:ext cx="658368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59ED5CE-F1FD-4A89-8DE2-42B5F3D38F8A}">
      <dsp:nvSpPr>
        <dsp:cNvPr id="0" name=""/>
        <dsp:cNvSpPr/>
      </dsp:nvSpPr>
      <dsp:spPr>
        <a:xfrm>
          <a:off x="1769364" y="2729721"/>
          <a:ext cx="6460236" cy="8530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kern="1200" dirty="0" smtClean="0"/>
            <a:t>«Первая» </a:t>
          </a:r>
          <a:r>
            <a:rPr lang="ru-RU" sz="3200" kern="1200" dirty="0" smtClean="0">
              <a:solidFill>
                <a:srgbClr val="000000"/>
              </a:solidFill>
            </a:rPr>
            <a:t>6</a:t>
          </a:r>
          <a:endParaRPr lang="ru-RU" sz="3200" strike="sngStrike" kern="1200" dirty="0">
            <a:solidFill>
              <a:srgbClr val="000000"/>
            </a:solidFill>
          </a:endParaRPr>
        </a:p>
      </dsp:txBody>
      <dsp:txXfrm>
        <a:off x="1769364" y="2729721"/>
        <a:ext cx="6460236" cy="853037"/>
      </dsp:txXfrm>
    </dsp:sp>
    <dsp:sp modelId="{F1285F8E-A47F-47D6-A0BB-E847BEEA9716}">
      <dsp:nvSpPr>
        <dsp:cNvPr id="0" name=""/>
        <dsp:cNvSpPr/>
      </dsp:nvSpPr>
      <dsp:spPr>
        <a:xfrm>
          <a:off x="1645920" y="3582759"/>
          <a:ext cx="658368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0362BAA-7249-4073-8B91-53FC70148E2B}">
      <dsp:nvSpPr>
        <dsp:cNvPr id="0" name=""/>
        <dsp:cNvSpPr/>
      </dsp:nvSpPr>
      <dsp:spPr>
        <a:xfrm>
          <a:off x="1769364" y="3625411"/>
          <a:ext cx="6460236" cy="8530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kern="1200" dirty="0" smtClean="0"/>
            <a:t>5</a:t>
          </a:r>
          <a:endParaRPr lang="ru-RU" sz="3200" kern="1200" dirty="0"/>
        </a:p>
      </dsp:txBody>
      <dsp:txXfrm>
        <a:off x="1769364" y="3625411"/>
        <a:ext cx="6460236" cy="853037"/>
      </dsp:txXfrm>
    </dsp:sp>
    <dsp:sp modelId="{3F40A218-1C5B-469E-854A-915D192FF0CF}">
      <dsp:nvSpPr>
        <dsp:cNvPr id="0" name=""/>
        <dsp:cNvSpPr/>
      </dsp:nvSpPr>
      <dsp:spPr>
        <a:xfrm>
          <a:off x="1645920" y="4478449"/>
          <a:ext cx="658368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68E9D24-7B16-2342-B643-F458B84C991C}">
      <dsp:nvSpPr>
        <dsp:cNvPr id="0" name=""/>
        <dsp:cNvSpPr/>
      </dsp:nvSpPr>
      <dsp:spPr>
        <a:xfrm>
          <a:off x="0" y="0"/>
          <a:ext cx="4834880" cy="4896544"/>
        </a:xfrm>
        <a:prstGeom prst="roundRect">
          <a:avLst>
            <a:gd name="adj" fmla="val 85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3800262" numCol="1" spcCol="1270" anchor="t" anchorCtr="0">
          <a:noAutofit/>
        </a:bodyPr>
        <a:lstStyle/>
        <a:p>
          <a:pPr lvl="0" algn="l" defTabSz="1555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500" kern="1200" dirty="0" smtClean="0"/>
            <a:t>Переподготовка и ПК</a:t>
          </a:r>
          <a:endParaRPr lang="ru-RU" sz="3500" kern="1200" dirty="0"/>
        </a:p>
      </dsp:txBody>
      <dsp:txXfrm>
        <a:off x="120367" y="120367"/>
        <a:ext cx="4594146" cy="4655810"/>
      </dsp:txXfrm>
    </dsp:sp>
    <dsp:sp modelId="{F4A7143D-C8B2-D843-B6F8-B9C43BECB7DE}">
      <dsp:nvSpPr>
        <dsp:cNvPr id="0" name=""/>
        <dsp:cNvSpPr/>
      </dsp:nvSpPr>
      <dsp:spPr>
        <a:xfrm>
          <a:off x="120872" y="1224136"/>
          <a:ext cx="4593136" cy="3427580"/>
        </a:xfrm>
        <a:prstGeom prst="roundRect">
          <a:avLst>
            <a:gd name="adj" fmla="val 105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2176514" numCol="1" spcCol="1270" anchor="t" anchorCtr="0">
          <a:noAutofit/>
        </a:bodyPr>
        <a:lstStyle/>
        <a:p>
          <a:pPr lvl="0" algn="l" defTabSz="1555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500" kern="1200" dirty="0" smtClean="0"/>
            <a:t>Переподготовка и ПК</a:t>
          </a:r>
          <a:endParaRPr lang="ru-RU" sz="3500" kern="1200" dirty="0"/>
        </a:p>
      </dsp:txBody>
      <dsp:txXfrm>
        <a:off x="226282" y="1329546"/>
        <a:ext cx="4382316" cy="3216760"/>
      </dsp:txXfrm>
    </dsp:sp>
    <dsp:sp modelId="{F6B0DB62-F69C-914C-82DF-1086B4768667}">
      <dsp:nvSpPr>
        <dsp:cNvPr id="0" name=""/>
        <dsp:cNvSpPr/>
      </dsp:nvSpPr>
      <dsp:spPr>
        <a:xfrm>
          <a:off x="241744" y="2448272"/>
          <a:ext cx="4351392" cy="1958617"/>
        </a:xfrm>
        <a:prstGeom prst="roundRect">
          <a:avLst>
            <a:gd name="adj" fmla="val 105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248920" numCol="1" spcCol="1270" anchor="t" anchorCtr="0">
          <a:noAutofit/>
        </a:bodyPr>
        <a:lstStyle/>
        <a:p>
          <a:pPr lvl="0" algn="l" defTabSz="1555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500" kern="1200" dirty="0" smtClean="0"/>
            <a:t>Подготовка</a:t>
          </a:r>
          <a:endParaRPr lang="ru-RU" sz="3500" kern="1200" dirty="0"/>
        </a:p>
      </dsp:txBody>
      <dsp:txXfrm>
        <a:off x="301978" y="2508506"/>
        <a:ext cx="4230924" cy="1838149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41C35B2-30BB-914A-804A-430D31647AE2}">
      <dsp:nvSpPr>
        <dsp:cNvPr id="0" name=""/>
        <dsp:cNvSpPr/>
      </dsp:nvSpPr>
      <dsp:spPr>
        <a:xfrm>
          <a:off x="1389563" y="3669330"/>
          <a:ext cx="87849" cy="87849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48ABC5BB-7F64-E34A-B101-2A46540C1467}">
      <dsp:nvSpPr>
        <dsp:cNvPr id="0" name=""/>
        <dsp:cNvSpPr/>
      </dsp:nvSpPr>
      <dsp:spPr>
        <a:xfrm>
          <a:off x="1223966" y="3749047"/>
          <a:ext cx="87849" cy="87849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14939C7A-8FA8-AC4C-869F-12A770630B7C}">
      <dsp:nvSpPr>
        <dsp:cNvPr id="0" name=""/>
        <dsp:cNvSpPr/>
      </dsp:nvSpPr>
      <dsp:spPr>
        <a:xfrm>
          <a:off x="1050463" y="3812014"/>
          <a:ext cx="87849" cy="87849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4835326E-5A6F-0649-96D2-54563FACF69E}">
      <dsp:nvSpPr>
        <dsp:cNvPr id="0" name=""/>
        <dsp:cNvSpPr/>
      </dsp:nvSpPr>
      <dsp:spPr>
        <a:xfrm>
          <a:off x="2184603" y="2746538"/>
          <a:ext cx="87849" cy="87849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14FCEB68-7DFE-6242-9AE8-05D8F0CC9211}">
      <dsp:nvSpPr>
        <dsp:cNvPr id="0" name=""/>
        <dsp:cNvSpPr/>
      </dsp:nvSpPr>
      <dsp:spPr>
        <a:xfrm>
          <a:off x="2117838" y="2908763"/>
          <a:ext cx="87849" cy="87849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B486C529-86D3-CF47-B3B2-9AFBA78F314A}">
      <dsp:nvSpPr>
        <dsp:cNvPr id="0" name=""/>
        <dsp:cNvSpPr/>
      </dsp:nvSpPr>
      <dsp:spPr>
        <a:xfrm>
          <a:off x="2070399" y="1525351"/>
          <a:ext cx="87849" cy="87849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A092B739-004F-0343-87E1-E1777FA5BAEE}">
      <dsp:nvSpPr>
        <dsp:cNvPr id="0" name=""/>
        <dsp:cNvSpPr/>
      </dsp:nvSpPr>
      <dsp:spPr>
        <a:xfrm>
          <a:off x="2192510" y="1447806"/>
          <a:ext cx="87849" cy="87849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7931661E-E436-5841-8E8F-7DEB3AF0A13F}">
      <dsp:nvSpPr>
        <dsp:cNvPr id="0" name=""/>
        <dsp:cNvSpPr/>
      </dsp:nvSpPr>
      <dsp:spPr>
        <a:xfrm>
          <a:off x="2314621" y="1370260"/>
          <a:ext cx="87849" cy="87849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06D5C875-620E-A646-A9A6-1BFF843F9154}">
      <dsp:nvSpPr>
        <dsp:cNvPr id="0" name=""/>
        <dsp:cNvSpPr/>
      </dsp:nvSpPr>
      <dsp:spPr>
        <a:xfrm>
          <a:off x="2436732" y="1447806"/>
          <a:ext cx="87849" cy="87849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DE031C90-264E-B546-BC18-D8BD66AF21A2}">
      <dsp:nvSpPr>
        <dsp:cNvPr id="0" name=""/>
        <dsp:cNvSpPr/>
      </dsp:nvSpPr>
      <dsp:spPr>
        <a:xfrm>
          <a:off x="2558843" y="1525351"/>
          <a:ext cx="87849" cy="87849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080DB9EB-408E-8245-ABCF-302576E70329}">
      <dsp:nvSpPr>
        <dsp:cNvPr id="0" name=""/>
        <dsp:cNvSpPr/>
      </dsp:nvSpPr>
      <dsp:spPr>
        <a:xfrm>
          <a:off x="2314621" y="1533726"/>
          <a:ext cx="87849" cy="87849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D4574814-ADF9-5A4D-8CAA-FDE4285FA215}">
      <dsp:nvSpPr>
        <dsp:cNvPr id="0" name=""/>
        <dsp:cNvSpPr/>
      </dsp:nvSpPr>
      <dsp:spPr>
        <a:xfrm>
          <a:off x="2314621" y="1697503"/>
          <a:ext cx="87849" cy="87849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E90336E2-F3DD-6A40-BBF0-281D32820FA6}">
      <dsp:nvSpPr>
        <dsp:cNvPr id="0" name=""/>
        <dsp:cNvSpPr/>
      </dsp:nvSpPr>
      <dsp:spPr>
        <a:xfrm>
          <a:off x="622195" y="3998932"/>
          <a:ext cx="1894919" cy="508078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01091" tIns="80010" rIns="80010" bIns="8001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dirty="0" smtClean="0"/>
            <a:t>Возраст 1</a:t>
          </a:r>
          <a:endParaRPr lang="ru-RU" sz="2100" kern="1200" dirty="0"/>
        </a:p>
      </dsp:txBody>
      <dsp:txXfrm>
        <a:off x="646997" y="4023734"/>
        <a:ext cx="1845315" cy="458474"/>
      </dsp:txXfrm>
    </dsp:sp>
    <dsp:sp modelId="{EAFD3D82-5B63-AF49-B6CF-828497A09636}">
      <dsp:nvSpPr>
        <dsp:cNvPr id="0" name=""/>
        <dsp:cNvSpPr/>
      </dsp:nvSpPr>
      <dsp:spPr>
        <a:xfrm>
          <a:off x="96854" y="3500780"/>
          <a:ext cx="878497" cy="878435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  <dsp:sp modelId="{2ECEE7D0-ECB9-EC4C-908C-A96B4A0E295E}">
      <dsp:nvSpPr>
        <dsp:cNvPr id="0" name=""/>
        <dsp:cNvSpPr/>
      </dsp:nvSpPr>
      <dsp:spPr>
        <a:xfrm>
          <a:off x="1841111" y="3339175"/>
          <a:ext cx="1894919" cy="508078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01091" tIns="80010" rIns="80010" bIns="8001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dirty="0" smtClean="0"/>
            <a:t>Возраст 2</a:t>
          </a:r>
          <a:endParaRPr lang="ru-RU" sz="2100" kern="1200" dirty="0"/>
        </a:p>
      </dsp:txBody>
      <dsp:txXfrm>
        <a:off x="1865913" y="3363977"/>
        <a:ext cx="1845315" cy="458474"/>
      </dsp:txXfrm>
    </dsp:sp>
    <dsp:sp modelId="{68E08EF7-DAA0-CE46-ACED-817AE0117EA6}">
      <dsp:nvSpPr>
        <dsp:cNvPr id="0" name=""/>
        <dsp:cNvSpPr/>
      </dsp:nvSpPr>
      <dsp:spPr>
        <a:xfrm>
          <a:off x="1315769" y="2841023"/>
          <a:ext cx="878497" cy="878435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  <dsp:sp modelId="{64B90224-AE10-7C4B-8278-44E88BCC40F7}">
      <dsp:nvSpPr>
        <dsp:cNvPr id="0" name=""/>
        <dsp:cNvSpPr/>
      </dsp:nvSpPr>
      <dsp:spPr>
        <a:xfrm>
          <a:off x="2400714" y="2338528"/>
          <a:ext cx="1894919" cy="508078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01091" tIns="80010" rIns="80010" bIns="8001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dirty="0" smtClean="0"/>
            <a:t>Возраст 3</a:t>
          </a:r>
          <a:endParaRPr lang="ru-RU" sz="2100" kern="1200" dirty="0"/>
        </a:p>
      </dsp:txBody>
      <dsp:txXfrm>
        <a:off x="2425516" y="2363330"/>
        <a:ext cx="1845315" cy="458474"/>
      </dsp:txXfrm>
    </dsp:sp>
    <dsp:sp modelId="{B398F93E-2A48-5C42-B36F-0497A12B7EDE}">
      <dsp:nvSpPr>
        <dsp:cNvPr id="0" name=""/>
        <dsp:cNvSpPr/>
      </dsp:nvSpPr>
      <dsp:spPr>
        <a:xfrm>
          <a:off x="1875372" y="1840375"/>
          <a:ext cx="878497" cy="878435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CA181ED-7A21-D94C-9AD7-D08932C26B5A}">
      <dsp:nvSpPr>
        <dsp:cNvPr id="0" name=""/>
        <dsp:cNvSpPr/>
      </dsp:nvSpPr>
      <dsp:spPr>
        <a:xfrm>
          <a:off x="2038" y="619472"/>
          <a:ext cx="3287017" cy="3287017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lvl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kern="1200" dirty="0" smtClean="0"/>
            <a:t>Модели экзаменов (требования работодателя)</a:t>
          </a:r>
          <a:endParaRPr lang="ru-RU" sz="2500" kern="1200" dirty="0"/>
        </a:p>
      </dsp:txBody>
      <dsp:txXfrm>
        <a:off x="483410" y="1100844"/>
        <a:ext cx="2324273" cy="2324273"/>
      </dsp:txXfrm>
    </dsp:sp>
    <dsp:sp modelId="{86E23B68-3F9C-4C45-9402-87BC36241E13}">
      <dsp:nvSpPr>
        <dsp:cNvPr id="0" name=""/>
        <dsp:cNvSpPr/>
      </dsp:nvSpPr>
      <dsp:spPr>
        <a:xfrm>
          <a:off x="3032688" y="154962"/>
          <a:ext cx="2048282" cy="1109368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000" kern="1200"/>
        </a:p>
      </dsp:txBody>
      <dsp:txXfrm>
        <a:off x="3032688" y="376836"/>
        <a:ext cx="1715472" cy="665620"/>
      </dsp:txXfrm>
    </dsp:sp>
    <dsp:sp modelId="{73C0326B-8C97-0E4B-86FC-B95A90AE49D3}">
      <dsp:nvSpPr>
        <dsp:cNvPr id="0" name=""/>
        <dsp:cNvSpPr/>
      </dsp:nvSpPr>
      <dsp:spPr>
        <a:xfrm>
          <a:off x="4940543" y="619472"/>
          <a:ext cx="3287017" cy="3287017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lvl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kern="1200" dirty="0" smtClean="0"/>
            <a:t>Модели </a:t>
          </a:r>
          <a:r>
            <a:rPr lang="ru-RU" sz="2500" kern="1200" dirty="0" smtClean="0"/>
            <a:t>переподготовки и ПК</a:t>
          </a:r>
          <a:r>
            <a:rPr lang="ru-RU" sz="2500" kern="1200" dirty="0" smtClean="0"/>
            <a:t/>
          </a:r>
          <a:br>
            <a:rPr lang="ru-RU" sz="2500" kern="1200" dirty="0" smtClean="0"/>
          </a:br>
          <a:r>
            <a:rPr lang="ru-RU" sz="2500" kern="1200" dirty="0" smtClean="0"/>
            <a:t>(рамка профессии)</a:t>
          </a:r>
          <a:endParaRPr lang="ru-RU" sz="2500" kern="1200" dirty="0"/>
        </a:p>
      </dsp:txBody>
      <dsp:txXfrm>
        <a:off x="5421915" y="1100844"/>
        <a:ext cx="2324273" cy="2324273"/>
      </dsp:txXfrm>
    </dsp:sp>
    <dsp:sp modelId="{51F9A244-602F-2144-90C7-C72C9544ACCB}">
      <dsp:nvSpPr>
        <dsp:cNvPr id="0" name=""/>
        <dsp:cNvSpPr/>
      </dsp:nvSpPr>
      <dsp:spPr>
        <a:xfrm rot="10800000">
          <a:off x="3148629" y="3261631"/>
          <a:ext cx="2048282" cy="1109368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000" kern="1200"/>
        </a:p>
      </dsp:txBody>
      <dsp:txXfrm rot="10800000">
        <a:off x="3481439" y="3483505"/>
        <a:ext cx="1715472" cy="66562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3#1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target2">
  <dgm:title val=""/>
  <dgm:desc val=""/>
  <dgm:catLst>
    <dgm:cat type="relationship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chMax val="3"/>
      <dgm:chPref val="1"/>
      <dgm:dir/>
      <dgm:animLvl val="lvl"/>
      <dgm:resizeHandles/>
    </dgm:varLst>
    <dgm:alg type="composite">
      <dgm:param type="horzAlign" val="none"/>
      <dgm:param type="vertAlign" val="none"/>
    </dgm:alg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 ch" ptType="node node" st="1 1" cnt="1 0" func="cnt" op="gt" val="0">
            <dgm:choose name="Name5">
              <dgm:if name="Name6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2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395"/>
                  <dgm:constr type="t" for="ch" forName="centerBox" refType="h" fact="0.5"/>
                  <dgm:constr type="w" for="ch" forName="centerBox" refType="w" fact="0.55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7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2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225"/>
                  <dgm:constr type="t" for="ch" forName="centerBox" refType="h" fact="0.5"/>
                  <dgm:constr type="w" for="ch" forName="centerBox" refType="w" fact="0.72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if>
          <dgm:else name="Name8">
            <dgm:choose name="Name9">
              <dgm:if name="Name10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26"/>
                  <dgm:constr type="t" for="ch" forName="centerBox" refType="h" fact="0.5"/>
                  <dgm:constr type="w" for="ch" forName="centerBox" refType="w" fact="0.6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11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else>
        </dgm:choose>
      </dgm:if>
      <dgm:else name="Name12">
        <dgm:choose name="Name13">
          <dgm:if name="Name14" axis="ch ch" ptType="node node" st="1 1" cnt="1 0" func="cnt" op="gt" val="0">
            <dgm:choose name="Name15">
              <dgm:if name="Name16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5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17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72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if>
          <dgm:else name="Name18">
            <dgm:choose name="Name19">
              <dgm:if name="Name20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6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21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else>
        </dgm:choose>
      </dgm:else>
    </dgm:choose>
    <dgm:ruleLst/>
    <dgm:choose name="Name22">
      <dgm:if name="Name23" axis="root ch" ptType="all node" st="1 1" cnt="0 0" func="cnt" op="gte" val="1">
        <dgm:layoutNode name="outerBox" styleLbl="node1">
          <dgm:alg type="composite">
            <dgm:param type="horzAlign" val="none"/>
            <dgm:param type="vertAlign" val="none"/>
          </dgm:alg>
          <dgm:shape xmlns:r="http://schemas.openxmlformats.org/officeDocument/2006/relationships" r:blip="">
            <dgm:adjLst/>
          </dgm:shape>
          <dgm:presOf/>
          <dgm:choose name="Name24">
            <dgm:if name="Name25" axis="root ch" ptType="all node" st="1 1" cnt="0 0" func="cnt" op="gt" val="1">
              <dgm:choose name="Name26">
                <dgm:if name="Name27" func="var" arg="dir" op="equ" val="norm">
                  <dgm:constrLst>
                    <dgm:constr type="l" for="ch" forName="outerBoxParent"/>
                    <dgm:constr type="t" for="ch" forName="outerBoxParent"/>
                    <dgm:constr type="w" for="ch" forName="outerBoxParent" refType="w"/>
                    <dgm:constr type="h" for="ch" forName="outerBoxParent" refType="h"/>
                    <dgm:constr type="bMarg" for="ch" forName="outerBoxParent" refType="h" fact="2.2"/>
                    <dgm:constr type="l" for="ch" forName="outerBoxChildren" refType="w" fact="0.025"/>
                    <dgm:constr type="t" for="ch" forName="outerBoxChildren" refType="h" fact="0.25"/>
                    <dgm:constr type="w" for="ch" forName="outerBoxChildren" refType="w" fact="0.15"/>
                    <dgm:constr type="h" for="ch" forName="outerBoxChildren" refType="h" fact="0.7"/>
                  </dgm:constrLst>
                </dgm:if>
                <dgm:else name="Name28">
                  <dgm:constrLst>
                    <dgm:constr type="l" for="ch" forName="outerBoxParent"/>
                    <dgm:constr type="t" for="ch" forName="outerBoxParent"/>
                    <dgm:constr type="w" for="ch" forName="outerBoxParent" refType="w"/>
                    <dgm:constr type="h" for="ch" forName="outerBoxParent" refType="h"/>
                    <dgm:constr type="bMarg" for="ch" forName="outerBoxParent" refType="h" fact="2.2"/>
                    <dgm:constr type="l" for="ch" forName="outerBoxChildren" refType="w" fact="0.825"/>
                    <dgm:constr type="t" for="ch" forName="outerBoxChildren" refType="h" fact="0.25"/>
                    <dgm:constr type="w" for="ch" forName="outerBoxChildren" refType="w" fact="0.15"/>
                    <dgm:constr type="h" for="ch" forName="outerBoxChildren" refType="h" fact="0.7"/>
                  </dgm:constrLst>
                </dgm:else>
              </dgm:choose>
            </dgm:if>
            <dgm:else name="Name29">
              <dgm:constrLst>
                <dgm:constr type="l" for="ch" forName="outerBoxParent"/>
                <dgm:constr type="t" for="ch" forName="outerBoxParent"/>
                <dgm:constr type="w" for="ch" forName="outerBoxParent" refType="w"/>
                <dgm:constr type="h" for="ch" forName="outerBoxParent" refType="h"/>
                <dgm:constr type="bMarg" for="ch" forName="outerBoxParent" refType="h" fact="1.75"/>
                <dgm:constr type="l" for="ch" forName="outerBoxChildren" refType="w" fact="0.025"/>
                <dgm:constr type="t" for="ch" forName="outerBoxChildren" refType="h" fact="0.45"/>
                <dgm:constr type="w" for="ch" forName="outerBoxChildren" refType="w" fact="0.95"/>
                <dgm:constr type="h" for="ch" forName="outerBoxChildren" refType="h" fact="0.45"/>
              </dgm:constrLst>
            </dgm:else>
          </dgm:choose>
          <dgm:ruleLst/>
          <dgm:layoutNode name="outerBoxParent" styleLbl="node1">
            <dgm:alg type="tx">
              <dgm:param type="txAnchorVert" val="t"/>
              <dgm:param type="parTxLTRAlign" val="l"/>
              <dgm:param type="parTxRTLAlign" val="r"/>
            </dgm:alg>
            <dgm:shape xmlns:r="http://schemas.openxmlformats.org/officeDocument/2006/relationships" type="roundRect" r:blip="">
              <dgm:adjLst>
                <dgm:adj idx="1" val="0.085"/>
              </dgm:adjLst>
            </dgm:shape>
            <dgm:presOf axis="ch" ptType="node" cnt="1"/>
            <dgm:constrLst>
              <dgm:constr type="t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  <dgm:layoutNode name="outerBoxChildren">
            <dgm:choose name="Name30">
              <dgm:if name="Name31" axis="root ch" ptType="all node" st="1 1" cnt="0 0" func="cnt" op="gt" val="1">
                <dgm:alg type="lin">
                  <dgm:param type="linDir" val="fromT"/>
                  <dgm:param type="vertAlign" val="t"/>
                </dgm:alg>
              </dgm:if>
              <dgm:else name="Name32">
                <dgm:choose name="Name33">
                  <dgm:if name="Name34" func="var" arg="dir" op="equ" val="norm">
                    <dgm:alg type="lin">
                      <dgm:param type="horzAlign" val="l"/>
                    </dgm:alg>
                  </dgm:if>
                  <dgm:else name="Name35">
                    <dgm:alg type="lin">
                      <dgm:param type="linDir" val="fromR"/>
                      <dgm:param type="horz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>
              <dgm:constr type="w" for="ch" forName="oChild" refType="w"/>
              <dgm:constr type="h" for="ch" forName="oChild" refType="h"/>
            </dgm:constrLst>
            <dgm:ruleLst/>
            <dgm:forEach name="Name36" axis="ch ch" ptType="node node" st="1 1" cnt="1 0">
              <dgm:layoutNode name="oChild" styleLbl="fgAcc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05"/>
                  </dgm:adjLst>
                </dgm:shape>
                <dgm:presOf axis="desOrSelf" ptType="node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forEach name="Name37" axis="followSib" ptType="sibTrans" cnt="1">
                <dgm:layoutNode name="outerSibTrans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userA"/>
                    <dgm:constr type="w" refType="userA" fact="0.015"/>
                    <dgm:constr type="h" refType="userA" fact="0.015"/>
                  </dgm:constrLst>
                  <dgm:ruleLst/>
                </dgm:layoutNode>
              </dgm:forEach>
            </dgm:forEach>
          </dgm:layoutNode>
        </dgm:layoutNode>
      </dgm:if>
      <dgm:else name="Name38"/>
    </dgm:choose>
    <dgm:choose name="Name39">
      <dgm:if name="Name40" axis="root ch" ptType="all node" st="1 1" cnt="0 0" func="cnt" op="gte" val="2">
        <dgm:layoutNode name="middleBox">
          <dgm:alg type="composite">
            <dgm:param type="horzAlign" val="none"/>
            <dgm:param type="vertAlign" val="none"/>
          </dgm:alg>
          <dgm:shape xmlns:r="http://schemas.openxmlformats.org/officeDocument/2006/relationships" r:blip="">
            <dgm:adjLst/>
          </dgm:shape>
          <dgm:presOf/>
          <dgm:choose name="Name41">
            <dgm:if name="Name42" axis="root ch" ptType="all node" st="1 1" cnt="0 0" func="cnt" op="gt" val="2">
              <dgm:choose name="Name43">
                <dgm:if name="Name44" func="var" arg="dir" op="equ" val="norm">
                  <dgm:constrLst>
                    <dgm:constr type="l" for="ch" forName="middleBoxParent"/>
                    <dgm:constr type="t" for="ch" forName="middleBoxParent"/>
                    <dgm:constr type="w" for="ch" forName="middleBoxParent" refType="w"/>
                    <dgm:constr type="h" for="ch" forName="middleBoxParent" refType="h"/>
                    <dgm:constr type="bMarg" for="ch" forName="middleBoxParent" refType="h" fact="1.8"/>
                    <dgm:constr type="l" for="ch" forName="middleBoxChildren" refType="w" fact="0.025"/>
                    <dgm:constr type="t" for="ch" forName="middleBoxChildren" refType="h" fact="0.35"/>
                    <dgm:constr type="w" for="ch" forName="middleBoxChildren" refType="w" fact="0.2"/>
                    <dgm:constr type="h" for="ch" forName="middleBoxChildren" refType="h" fact="0.575"/>
                  </dgm:constrLst>
                </dgm:if>
                <dgm:else name="Name45">
                  <dgm:constrLst>
                    <dgm:constr type="l" for="ch" forName="middleBoxParent"/>
                    <dgm:constr type="t" for="ch" forName="middleBoxParent"/>
                    <dgm:constr type="w" for="ch" forName="middleBoxParent" refType="w"/>
                    <dgm:constr type="h" for="ch" forName="middleBoxParent" refType="h"/>
                    <dgm:constr type="bMarg" for="ch" forName="middleBoxParent" refType="h" fact="1.8"/>
                    <dgm:constr type="l" for="ch" forName="middleBoxChildren" refType="w" fact="0.775"/>
                    <dgm:constr type="t" for="ch" forName="middleBoxChildren" refType="h" fact="0.35"/>
                    <dgm:constr type="w" for="ch" forName="middleBoxChildren" refType="w" fact="0.2"/>
                    <dgm:constr type="h" for="ch" forName="middleBoxChildren" refType="h" fact="0.575"/>
                  </dgm:constrLst>
                </dgm:else>
              </dgm:choose>
            </dgm:if>
            <dgm:else name="Name46">
              <dgm:constrLst>
                <dgm:constr type="l" for="ch" forName="middleBoxParent"/>
                <dgm:constr type="t" for="ch" forName="middleBoxParent"/>
                <dgm:constr type="w" for="ch" forName="middleBoxParent" refType="w"/>
                <dgm:constr type="h" for="ch" forName="middleBoxParent" refType="h"/>
                <dgm:constr type="bMarg" for="ch" forName="middleBoxParent" refType="h" fact="1.8"/>
                <dgm:constr type="l" for="ch" forName="middleBoxChildren" refType="w" fact="0.025"/>
                <dgm:constr type="t" for="ch" forName="middleBoxChildren" refType="h" fact="0.45"/>
                <dgm:constr type="w" for="ch" forName="middleBoxChildren" refType="w" fact="0.95"/>
                <dgm:constr type="h" for="ch" forName="middleBoxChildren" refType="h" fact="0.45"/>
              </dgm:constrLst>
            </dgm:else>
          </dgm:choose>
          <dgm:ruleLst/>
          <dgm:layoutNode name="middleBoxParent" styleLbl="node1">
            <dgm:alg type="tx">
              <dgm:param type="txAnchorVert" val="t"/>
              <dgm:param type="parTxLTRAlign" val="l"/>
              <dgm:param type="parTxRTLAlign" val="r"/>
            </dgm:alg>
            <dgm:shape xmlns:r="http://schemas.openxmlformats.org/officeDocument/2006/relationships" type="roundRect" r:blip="">
              <dgm:adjLst>
                <dgm:adj idx="1" val="0.105"/>
              </dgm:adjLst>
            </dgm:shape>
            <dgm:presOf axis="ch" ptType="node" st="2" cnt="1"/>
            <dgm:constrLst>
              <dgm:constr type="t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  <dgm:layoutNode name="middleBoxChildren">
            <dgm:choose name="Name47">
              <dgm:if name="Name48" axis="root ch" ptType="all node" st="1 1" cnt="0 0" func="cnt" op="gt" val="2">
                <dgm:alg type="lin">
                  <dgm:param type="linDir" val="fromT"/>
                  <dgm:param type="vertAlign" val="t"/>
                </dgm:alg>
              </dgm:if>
              <dgm:else name="Name49">
                <dgm:choose name="Name50">
                  <dgm:if name="Name51" func="var" arg="dir" op="equ" val="norm">
                    <dgm:alg type="lin">
                      <dgm:param type="horzAlign" val="l"/>
                    </dgm:alg>
                  </dgm:if>
                  <dgm:else name="Name52">
                    <dgm:alg type="lin">
                      <dgm:param type="linDir" val="fromR"/>
                      <dgm:param type="horz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>
              <dgm:constr type="w" for="ch" forName="mChild" refType="w"/>
              <dgm:constr type="h" for="ch" forName="mChild" refType="h"/>
            </dgm:constrLst>
            <dgm:ruleLst/>
            <dgm:forEach name="Name53" axis="ch ch" ptType="node node" st="2 1" cnt="1 0">
              <dgm:layoutNode name="mChild" styleLbl="fgAcc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05"/>
                  </dgm:adjLst>
                </dgm:shape>
                <dgm:presOf axis="desOrSelf" ptType="node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forEach name="Name54" axis="followSib" ptType="sibTrans" cnt="1">
                <dgm:layoutNode name="middleSibTrans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userA"/>
                    <dgm:constr type="w" refType="userA" fact="0.015"/>
                    <dgm:constr type="h" refType="userA" fact="0.015"/>
                  </dgm:constrLst>
                  <dgm:ruleLst/>
                </dgm:layoutNode>
              </dgm:forEach>
            </dgm:forEach>
          </dgm:layoutNode>
        </dgm:layoutNode>
      </dgm:if>
      <dgm:else name="Name55"/>
    </dgm:choose>
    <dgm:choose name="Name56">
      <dgm:if name="Name57" axis="root ch" ptType="all node" st="1 1" cnt="0 0" func="cnt" op="gte" val="3">
        <dgm:layoutNode name="centerBox">
          <dgm:alg type="composite">
            <dgm:param type="horzAlign" val="none"/>
            <dgm:param type="vertAlign" val="none"/>
          </dgm:alg>
          <dgm:shape xmlns:r="http://schemas.openxmlformats.org/officeDocument/2006/relationships" r:blip="">
            <dgm:adjLst/>
          </dgm:shape>
          <dgm:presOf/>
          <dgm:choose name="Name58">
            <dgm:if name="Name59" axis="ch ch" ptType="node node" st="3 1" cnt="1 0" func="cnt" op="gt" val="0">
              <dgm:constrLst>
                <dgm:constr type="l" for="ch" forName="centerBoxParent"/>
                <dgm:constr type="t" for="ch" forName="centerBoxParent"/>
                <dgm:constr type="w" for="ch" forName="centerBoxParent" refType="w"/>
                <dgm:constr type="h" for="ch" forName="centerBoxParent" refType="h"/>
                <dgm:constr type="bMarg" for="ch" forName="centerBoxParent" refType="h" fact="1.6"/>
                <dgm:constr type="l" for="ch" forName="centerBoxChildren" refType="w" fact="0.025"/>
                <dgm:constr type="t" for="ch" forName="centerBoxChildren" refType="h" fact="0.45"/>
                <dgm:constr type="w" for="ch" forName="centerBoxChildren" refType="w" fact="0.95"/>
                <dgm:constr type="h" for="ch" forName="centerBoxChildren" refType="h" fact="0.45"/>
              </dgm:constrLst>
            </dgm:if>
            <dgm:else name="Name60">
              <dgm:constrLst>
                <dgm:constr type="l" for="ch" forName="centerBoxParent"/>
                <dgm:constr type="t" for="ch" forName="centerBoxParent"/>
                <dgm:constr type="w" for="ch" forName="centerBoxParent" refType="w"/>
                <dgm:constr type="h" for="ch" forName="centerBoxParent" refType="h"/>
              </dgm:constrLst>
            </dgm:else>
          </dgm:choose>
          <dgm:ruleLst/>
          <dgm:layoutNode name="centerBoxParent" styleLbl="node1">
            <dgm:alg type="tx">
              <dgm:param type="txAnchorVert" val="t"/>
              <dgm:param type="parTxLTRAlign" val="l"/>
              <dgm:param type="parTxRTLAlign" val="r"/>
            </dgm:alg>
            <dgm:shape xmlns:r="http://schemas.openxmlformats.org/officeDocument/2006/relationships" type="roundRect" r:blip="">
              <dgm:adjLst>
                <dgm:adj idx="1" val="0.105"/>
              </dgm:adjLst>
            </dgm:shape>
            <dgm:presOf axis="ch" ptType="node" st="3" cnt="1"/>
            <dgm:constrLst>
              <dgm:constr type="t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  <dgm:choose name="Name61">
            <dgm:if name="Name62" axis="ch ch" ptType="node node" st="3 1" cnt="1 0" func="cnt" op="gt" val="0">
              <dgm:layoutNode name="centerBoxChildren">
                <dgm:choose name="Name63">
                  <dgm:if name="Name64" func="var" arg="dir" op="equ" val="norm">
                    <dgm:alg type="lin">
                      <dgm:param type="horzAlign" val="l"/>
                    </dgm:alg>
                  </dgm:if>
                  <dgm:else name="Name65">
                    <dgm:alg type="lin">
                      <dgm:param type="linDir" val="fromR"/>
                      <dgm:param type="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w" for="ch" forName="cChild" refType="w"/>
                  <dgm:constr type="h" for="ch" forName="cChild" refType="h"/>
                </dgm:constrLst>
                <dgm:ruleLst/>
                <dgm:forEach name="Name66" axis="ch ch" ptType="node node" st="3 1" cnt="1 0">
                  <dgm:layoutNode name="cChild" styleLbl="fgAcc1">
                    <dgm:varLst>
                      <dgm:bulletEnabled val="1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05"/>
                      </dgm:adjLst>
                    </dgm:shape>
                    <dgm:presOf axis="desOrSelf" ptType="node"/>
                    <dgm:constrLst>
                      <dgm:constr type="tMarg" refType="primFontSz" fact="0.3"/>
                      <dgm:constr type="bMarg" refType="primFontSz" fact="0.3"/>
                      <dgm:constr type="lMarg" refType="primFontSz" fact="0.3"/>
                      <dgm:constr type="rMarg" refType="primFontSz" fact="0.3"/>
                    </dgm:constrLst>
                    <dgm:ruleLst>
                      <dgm:rule type="primFontSz" val="5" fact="NaN" max="NaN"/>
                    </dgm:ruleLst>
                  </dgm:layoutNode>
                  <dgm:forEach name="Name67" axis="followSib" ptType="sibTrans" cnt="1">
                    <dgm:layoutNode name="centerSibTrans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  <dgm:constrLst>
                        <dgm:constr type="userA"/>
                        <dgm:constr type="w" refType="userA" fact="0.015"/>
                        <dgm:constr type="h" refType="userA" fact="0.015"/>
                      </dgm:constrLst>
                      <dgm:ruleLst/>
                    </dgm:layoutNode>
                  </dgm:forEach>
                </dgm:forEach>
              </dgm:layoutNode>
            </dgm:if>
            <dgm:else name="Name68"/>
          </dgm:choose>
        </dgm:layoutNode>
      </dgm:if>
      <dgm:else name="Name69"/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AscendingPictureAccentProcess">
  <dgm:title val=""/>
  <dgm:desc val=""/>
  <dgm:catLst>
    <dgm:cat type="process" pri="22500"/>
    <dgm:cat type="picture" pri="16000"/>
    <dgm:cat type="pictureconvert" pri="1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shape xmlns:r="http://schemas.openxmlformats.org/officeDocument/2006/relationships" r:blip="">
      <dgm:adjLst/>
    </dgm:shape>
    <dgm:choose name="Name1">
      <dgm:if name="Name2" axis="ch" ptType="node" func="cnt" op="equ" val="1">
        <dgm:choose name="Name3">
          <dgm:if name="Name4" func="var" arg="dir" op="equ" val="norm">
            <dgm:choose name="Name5">
              <dgm:if name="Name6" axis="des" func="maxDepth" op="gt" val="1">
                <dgm:alg type="composite">
                  <dgm:param type="ar" val="2.7"/>
                </dgm:alg>
                <dgm:constrLst>
                  <dgm:constr type="primFontSz" for="ch" forName="parTx1" op="equ" val="65"/>
                  <dgm:constr type="primFontSz" for="ch" forName="desTx1" op="equ" val="65"/>
                  <dgm:constr type="userD" refType="w" fact="0.0247"/>
                  <dgm:constr type="l" for="ch" forName="parTx1" refType="w" fact="0.2711"/>
                  <dgm:constr type="t" for="ch" forName="parTx1" refType="h" fact="0.9603"/>
                  <dgm:constr type="w" for="ch" forName="parTx1" refType="w" fact="0.5325"/>
                  <dgm:constr type="h" for="ch" forName="parTx1" refType="h" fact="0.3856"/>
                  <dgm:constr type="ctrX" for="ch" forName="picture1" refType="w" fact="0.2469"/>
                  <dgm:constr type="ctrY" for="ch" forName="picture1" refType="h" fact="0.9"/>
                  <dgm:constr type="w" for="ch" forName="picture1" refType="w" fact="0.2469"/>
                  <dgm:constr type="h" for="ch" forName="picture1" refType="h" fact="0.6667"/>
                  <dgm:constr type="l" for="ch" forName="desTx1" refType="r" refFor="ch" refForName="parTx1"/>
                  <dgm:constr type="r" for="ch" forName="desTx1" refType="w"/>
                  <dgm:constr type="t" for="ch" forName="desTx1" refType="t" refFor="ch" refForName="parTx1"/>
                  <dgm:constr type="h" for="ch" forName="desTx1" refType="h" refFor="ch" refForName="parTx1"/>
                </dgm:constrLst>
              </dgm:if>
              <dgm:else name="Name7">
                <dgm:alg type="composite">
                  <dgm:param type="ar" val="2"/>
                </dgm:alg>
                <dgm:constrLst>
                  <dgm:constr type="primFontSz" for="ch" forName="parTx1" op="equ" val="65"/>
                  <dgm:constr type="userD" refType="w" fact="0.0333"/>
                  <dgm:constr type="l" for="ch" forName="parTx1" refType="w" fact="0.366"/>
                  <dgm:constr type="t" for="ch" forName="parTx1" refType="h" fact="0.7113"/>
                  <dgm:constr type="w" for="ch" forName="parTx1" refType="w" fact="0.7189"/>
                  <dgm:constr type="h" for="ch" forName="parTx1" refType="h" fact="0.3856"/>
                  <dgm:constr type="ctrX" for="ch" forName="picture1" refType="w" fact="0.3333"/>
                  <dgm:constr type="ctrY" for="ch" forName="picture1" refType="h" fact="0.6667"/>
                  <dgm:constr type="w" for="ch" forName="picture1" refType="w" fact="0.3333"/>
                  <dgm:constr type="h" for="ch" forName="picture1" refType="h" fact="0.6667"/>
                </dgm:constrLst>
              </dgm:else>
            </dgm:choose>
          </dgm:if>
          <dgm:else name="Name8">
            <dgm:choose name="Name9">
              <dgm:if name="Name10" axis="des" func="maxDepth" op="gt" val="1">
                <dgm:alg type="composite">
                  <dgm:param type="ar" val="2.7"/>
                </dgm:alg>
                <dgm:constrLst>
                  <dgm:constr type="primFontSz" for="ch" forName="parTx1" op="equ" val="65"/>
                  <dgm:constr type="primFontSz" for="ch" forName="desTx1" op="equ" val="65"/>
                  <dgm:constr type="userD" refType="w" fact="0.0247"/>
                  <dgm:constr type="r" for="ch" forName="parTx1" refType="w" fact="0.7289"/>
                  <dgm:constr type="t" for="ch" forName="parTx1" refType="h" fact="0.9603"/>
                  <dgm:constr type="w" for="ch" forName="parTx1" refType="w" fact="0.5325"/>
                  <dgm:constr type="h" for="ch" forName="parTx1" refType="h" fact="0.3856"/>
                  <dgm:constr type="ctrX" for="ch" forName="picture1" refType="w" fact="0.7531"/>
                  <dgm:constr type="ctrY" for="ch" forName="picture1" refType="h" fact="0.9"/>
                  <dgm:constr type="w" for="ch" forName="picture1" refType="w" fact="0.2469"/>
                  <dgm:constr type="h" for="ch" forName="picture1" refType="h" fact="0.6667"/>
                  <dgm:constr type="r" for="ch" forName="desTx1" refType="l" refFor="ch" refForName="parTx1"/>
                  <dgm:constr type="l" for="ch" forName="desTx1"/>
                  <dgm:constr type="t" for="ch" forName="desTx1" refType="t" refFor="ch" refForName="parTx1"/>
                  <dgm:constr type="h" for="ch" forName="desTx1" refType="h" refFor="ch" refForName="parTx1"/>
                </dgm:constrLst>
              </dgm:if>
              <dgm:else name="Name11">
                <dgm:alg type="composite">
                  <dgm:param type="ar" val="2"/>
                </dgm:alg>
                <dgm:constrLst>
                  <dgm:constr type="primFontSz" for="ch" forName="parTx1" op="equ" val="65"/>
                  <dgm:constr type="userD" refType="w" fact="0.0333"/>
                  <dgm:constr type="r" for="ch" forName="parTx1" refType="w" fact="0.634"/>
                  <dgm:constr type="t" for="ch" forName="parTx1" refType="h" fact="0.7113"/>
                  <dgm:constr type="w" for="ch" forName="parTx1" refType="w" fact="0.7189"/>
                  <dgm:constr type="h" for="ch" forName="parTx1" refType="h" fact="0.3856"/>
                  <dgm:constr type="ctrX" for="ch" forName="picture1" refType="w" fact="0.6667"/>
                  <dgm:constr type="ctrY" for="ch" forName="picture1" refType="h" fact="0.6667"/>
                  <dgm:constr type="w" for="ch" forName="picture1" refType="w" fact="0.3333"/>
                  <dgm:constr type="h" for="ch" forName="picture1" refType="h" fact="0.6667"/>
                </dgm:constrLst>
              </dgm:else>
            </dgm:choose>
          </dgm:else>
        </dgm:choose>
      </dgm:if>
      <dgm:if name="Name12" axis="ch" ptType="node" func="cnt" op="equ" val="2">
        <dgm:choose name="Name13">
          <dgm:if name="Name14" func="var" arg="dir" op="equ" val="norm">
            <dgm:choose name="Name15">
              <dgm:if name="Name16" axis="des" func="maxDepth" op="gt" val="1">
                <dgm:alg type="composite">
                  <dgm:param type="ar" val="2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userD" refType="w" fact="0.0188"/>
                  <dgm:constr type="ctrX" for="ch" forName="dot1" refType="w" fact="0.3221"/>
                  <dgm:constr type="ctrY" for="ch" forName="dot1" refType="h" fact="0.5911"/>
                  <dgm:constr type="w" for="ch" forName="dot1" refType="userD"/>
                  <dgm:constr type="h" for="ch" forName="dot1" refType="userD"/>
                  <dgm:constr type="ctrX" for="ch" forName="dot2" refType="w" fact="0.3056"/>
                  <dgm:constr type="ctrY" for="ch" forName="dot2" refType="h" fact="0.644"/>
                  <dgm:constr type="w" for="ch" forName="dot2" refType="userD"/>
                  <dgm:constr type="h" for="ch" forName="dot2" refType="userD"/>
                  <dgm:constr type="ctrX" for="ch" forName="dot3" refType="w" fact="0.2859"/>
                  <dgm:constr type="ctrY" for="ch" forName="dot3" refType="h" fact="0.6898"/>
                  <dgm:constr type="w" for="ch" forName="dot3" refType="userD"/>
                  <dgm:constr type="h" for="ch" forName="dot3" refType="userD"/>
                  <dgm:constr type="ctrX" for="ch" forName="dotArrow1" refType="w" fact="0.3095"/>
                  <dgm:constr type="ctrY" for="ch" forName="dotArrow1" refType="h" fact="0.0587"/>
                  <dgm:constr type="w" for="ch" forName="dotArrow1" refType="userD"/>
                  <dgm:constr type="h" for="ch" forName="dotArrow1" refType="userD"/>
                  <dgm:constr type="ctrX" for="ch" forName="dotArrow2" refType="w" fact="0.3346"/>
                  <dgm:constr type="ctrY" for="ch" forName="dotArrow2" refType="h" fact="0.0287"/>
                  <dgm:constr type="w" for="ch" forName="dotArrow2" refType="userD"/>
                  <dgm:constr type="h" for="ch" forName="dotArrow2" refType="userD"/>
                  <dgm:constr type="ctrX" for="ch" forName="dotArrow3" refType="w" fact="0.3597"/>
                  <dgm:constr type="ctrY" for="ch" forName="dotArrow3" refType="h" fact="-0.0013"/>
                  <dgm:constr type="w" for="ch" forName="dotArrow3" refType="userD"/>
                  <dgm:constr type="h" for="ch" forName="dotArrow3" refType="userD"/>
                  <dgm:constr type="ctrX" for="ch" forName="dotArrow4" refType="w" fact="0.3848"/>
                  <dgm:constr type="ctrY" for="ch" forName="dotArrow4" refType="h" fact="0.0287"/>
                  <dgm:constr type="w" for="ch" forName="dotArrow4" refType="userD"/>
                  <dgm:constr type="h" for="ch" forName="dotArrow4" refType="userD"/>
                  <dgm:constr type="ctrX" for="ch" forName="dotArrow5" refType="w" fact="0.41"/>
                  <dgm:constr type="ctrY" for="ch" forName="dotArrow5" refType="h" fact="0.0587"/>
                  <dgm:constr type="w" for="ch" forName="dotArrow5" refType="userD"/>
                  <dgm:constr type="h" for="ch" forName="dotArrow5" refType="userD"/>
                  <dgm:constr type="ctrX" for="ch" forName="dotArrow6" refType="w" fact="0.3597"/>
                  <dgm:constr type="ctrY" for="ch" forName="dotArrow6" refType="h" fact="0.062"/>
                  <dgm:constr type="w" for="ch" forName="dotArrow6" refType="userD"/>
                  <dgm:constr type="h" for="ch" forName="dotArrow6" refType="userD"/>
                  <dgm:constr type="ctrX" for="ch" forName="dotArrow7" refType="w" fact="0.3597"/>
                  <dgm:constr type="ctrY" for="ch" forName="dotArrow7" refType="h" fact="0.1253"/>
                  <dgm:constr type="w" for="ch" forName="dotArrow7" refType="userD"/>
                  <dgm:constr type="h" for="ch" forName="dotArrow7" refType="userD"/>
                  <dgm:constr type="l" for="ch" forName="parTx1" refType="w" fact="0.197"/>
                  <dgm:constr type="t" for="ch" forName="parTx1" refType="h" fact="0.8169"/>
                  <dgm:constr type="w" for="ch" forName="parTx1" refType="w" fact="0.4064"/>
                  <dgm:constr type="h" for="ch" forName="parTx1" refType="h" fact="0.218"/>
                  <dgm:constr type="ctrX" for="ch" forName="picture1" refType="w" fact="0.1785"/>
                  <dgm:constr type="ctrY" for="ch" forName="picture1" refType="h" fact="0.7834"/>
                  <dgm:constr type="w" for="ch" forName="picture1" refType="w" fact="0.1884"/>
                  <dgm:constr type="h" for="ch" forName="picture1" refType="h" fact="0.3768"/>
                  <dgm:constr type="l" for="ch" forName="desTx1" refType="r" refFor="ch" refForName="parTx1"/>
                  <dgm:constr type="r" for="ch" forName="desTx1" refType="w"/>
                  <dgm:constr type="t" for="ch" forName="desTx1" refType="t" refFor="ch" refForName="parTx1"/>
                  <dgm:constr type="h" for="ch" forName="desTx1" refType="h" refFor="ch" refForName="parTx1"/>
                  <dgm:constr type="l" for="ch" forName="parTx2" refType="w" fact="0.3688"/>
                  <dgm:constr type="t" for="ch" forName="parTx2" refType="h" fact="0.3905"/>
                  <dgm:constr type="w" for="ch" forName="parTx2" refType="w" fact="0.4064"/>
                  <dgm:constr type="h" for="ch" forName="parTx2" refType="h" fact="0.218"/>
                  <dgm:constr type="ctrX" for="ch" forName="picture2" refType="w" fact="0.3503"/>
                  <dgm:constr type="ctrY" for="ch" forName="picture2" refType="h" fact="0.357"/>
                  <dgm:constr type="w" for="ch" forName="picture2" refType="w" fact="0.1884"/>
                  <dgm:constr type="h" for="ch" forName="picture2" refType="h" fact="0.3768"/>
                  <dgm:constr type="l" for="ch" forName="desTx2" refType="r" refFor="ch" refForName="parTx2"/>
                  <dgm:constr type="r" for="ch" forName="desTx2" refType="w"/>
                  <dgm:constr type="t" for="ch" forName="desTx2" refType="t" refFor="ch" refForName="parTx2"/>
                  <dgm:constr type="h" for="ch" forName="desTx2" refType="h" refFor="ch" refForName="parTx2"/>
                </dgm:constrLst>
              </dgm:if>
              <dgm:else name="Name17">
                <dgm:alg type="composite">
                  <dgm:param type="ar" val="1.507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userD" refType="w" fact="0.025"/>
                  <dgm:constr type="ctrX" for="ch" forName="dot1" refType="w" fact="0.4274"/>
                  <dgm:constr type="ctrY" for="ch" forName="dot1" refType="h" fact="0.5911"/>
                  <dgm:constr type="w" for="ch" forName="dot1" refType="userD"/>
                  <dgm:constr type="h" for="ch" forName="dot1" refType="userD"/>
                  <dgm:constr type="ctrX" for="ch" forName="dot2" refType="w" fact="0.4055"/>
                  <dgm:constr type="ctrY" for="ch" forName="dot2" refType="h" fact="0.644"/>
                  <dgm:constr type="w" for="ch" forName="dot2" refType="userD"/>
                  <dgm:constr type="h" for="ch" forName="dot2" refType="userD"/>
                  <dgm:constr type="ctrX" for="ch" forName="dot3" refType="w" fact="0.3794"/>
                  <dgm:constr type="ctrY" for="ch" forName="dot3" refType="h" fact="0.6898"/>
                  <dgm:constr type="w" for="ch" forName="dot3" refType="userD"/>
                  <dgm:constr type="h" for="ch" forName="dot3" refType="userD"/>
                  <dgm:constr type="ctrX" for="ch" forName="dotArrow1" refType="w" fact="0.4106"/>
                  <dgm:constr type="ctrY" for="ch" forName="dotArrow1" refType="h" fact="0.0587"/>
                  <dgm:constr type="w" for="ch" forName="dotArrow1" refType="userD"/>
                  <dgm:constr type="h" for="ch" forName="dotArrow1" refType="userD"/>
                  <dgm:constr type="ctrX" for="ch" forName="dotArrow2" refType="w" fact="0.444"/>
                  <dgm:constr type="ctrY" for="ch" forName="dotArrow2" refType="h" fact="0.0287"/>
                  <dgm:constr type="w" for="ch" forName="dotArrow2" refType="userD"/>
                  <dgm:constr type="h" for="ch" forName="dotArrow2" refType="userD"/>
                  <dgm:constr type="ctrX" for="ch" forName="dotArrow3" refType="w" fact="0.4773"/>
                  <dgm:constr type="ctrY" for="ch" forName="dotArrow3" refType="h" fact="-0.0013"/>
                  <dgm:constr type="w" for="ch" forName="dotArrow3" refType="userD"/>
                  <dgm:constr type="h" for="ch" forName="dotArrow3" refType="userD"/>
                  <dgm:constr type="ctrX" for="ch" forName="dotArrow4" refType="w" fact="0.5106"/>
                  <dgm:constr type="ctrY" for="ch" forName="dotArrow4" refType="h" fact="0.0287"/>
                  <dgm:constr type="w" for="ch" forName="dotArrow4" refType="userD"/>
                  <dgm:constr type="h" for="ch" forName="dotArrow4" refType="userD"/>
                  <dgm:constr type="ctrX" for="ch" forName="dotArrow5" refType="w" fact="0.544"/>
                  <dgm:constr type="ctrY" for="ch" forName="dotArrow5" refType="h" fact="0.0587"/>
                  <dgm:constr type="w" for="ch" forName="dotArrow5" refType="userD"/>
                  <dgm:constr type="h" for="ch" forName="dotArrow5" refType="userD"/>
                  <dgm:constr type="ctrX" for="ch" forName="dotArrow6" refType="w" fact="0.4773"/>
                  <dgm:constr type="ctrY" for="ch" forName="dotArrow6" refType="h" fact="0.062"/>
                  <dgm:constr type="w" for="ch" forName="dotArrow6" refType="userD"/>
                  <dgm:constr type="h" for="ch" forName="dotArrow6" refType="userD"/>
                  <dgm:constr type="ctrX" for="ch" forName="dotArrow7" refType="w" fact="0.4773"/>
                  <dgm:constr type="ctrY" for="ch" forName="dotArrow7" refType="h" fact="0.1253"/>
                  <dgm:constr type="w" for="ch" forName="dotArrow7" refType="userD"/>
                  <dgm:constr type="h" for="ch" forName="dotArrow7" refType="userD"/>
                  <dgm:constr type="l" for="ch" forName="parTx1" refType="w" fact="0.2614"/>
                  <dgm:constr type="t" for="ch" forName="parTx1" refType="h" fact="0.8086"/>
                  <dgm:constr type="w" for="ch" forName="parTx1" refType="w" fact="0.5392"/>
                  <dgm:constr type="h" for="ch" forName="parTx1" refType="h" fact="0.218"/>
                  <dgm:constr type="ctrX" for="ch" forName="picture1" refType="w" fact="0.2369"/>
                  <dgm:constr type="ctrY" for="ch" forName="picture1" refType="h" fact="0.7834"/>
                  <dgm:constr type="w" for="ch" forName="picture1" refType="w" fact="0.25"/>
                  <dgm:constr type="h" for="ch" forName="picture1" refType="h" fact="0.3768"/>
                  <dgm:constr type="l" for="ch" forName="parTx2" refType="w" fact="0.4893"/>
                  <dgm:constr type="t" for="ch" forName="parTx2" refType="h" fact="0.3822"/>
                  <dgm:constr type="w" for="ch" forName="parTx2" refType="w" fact="0.5392"/>
                  <dgm:constr type="h" for="ch" forName="parTx2" refType="h" fact="0.218"/>
                  <dgm:constr type="ctrX" for="ch" forName="picture2" refType="w" fact="0.4648"/>
                  <dgm:constr type="ctrY" for="ch" forName="picture2" refType="h" fact="0.357"/>
                  <dgm:constr type="w" for="ch" forName="picture2" refType="w" fact="0.25"/>
                  <dgm:constr type="h" for="ch" forName="picture2" refType="h" fact="0.3768"/>
                </dgm:constrLst>
              </dgm:else>
            </dgm:choose>
          </dgm:if>
          <dgm:else name="Name18">
            <dgm:choose name="Name19">
              <dgm:if name="Name20" axis="des" func="maxDepth" op="gt" val="1">
                <dgm:alg type="composite">
                  <dgm:param type="ar" val="2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userD" refType="w" fact="0.0188"/>
                  <dgm:constr type="ctrX" for="ch" forName="dot1" refType="w" fact="0.6779"/>
                  <dgm:constr type="ctrY" for="ch" forName="dot1" refType="h" fact="0.5911"/>
                  <dgm:constr type="w" for="ch" forName="dot1" refType="userD"/>
                  <dgm:constr type="h" for="ch" forName="dot1" refType="userD"/>
                  <dgm:constr type="ctrX" for="ch" forName="dot2" refType="w" fact="0.6944"/>
                  <dgm:constr type="ctrY" for="ch" forName="dot2" refType="h" fact="0.644"/>
                  <dgm:constr type="w" for="ch" forName="dot2" refType="userD"/>
                  <dgm:constr type="h" for="ch" forName="dot2" refType="userD"/>
                  <dgm:constr type="ctrX" for="ch" forName="dot3" refType="w" fact="0.7141"/>
                  <dgm:constr type="ctrY" for="ch" forName="dot3" refType="h" fact="0.6898"/>
                  <dgm:constr type="w" for="ch" forName="dot3" refType="userD"/>
                  <dgm:constr type="h" for="ch" forName="dot3" refType="userD"/>
                  <dgm:constr type="ctrX" for="ch" forName="dotArrow1" refType="w" fact="0.6905"/>
                  <dgm:constr type="ctrY" for="ch" forName="dotArrow1" refType="h" fact="0.0587"/>
                  <dgm:constr type="w" for="ch" forName="dotArrow1" refType="userD"/>
                  <dgm:constr type="h" for="ch" forName="dotArrow1" refType="userD"/>
                  <dgm:constr type="ctrX" for="ch" forName="dotArrow2" refType="w" fact="0.6654"/>
                  <dgm:constr type="ctrY" for="ch" forName="dotArrow2" refType="h" fact="0.0287"/>
                  <dgm:constr type="w" for="ch" forName="dotArrow2" refType="userD"/>
                  <dgm:constr type="h" for="ch" forName="dotArrow2" refType="userD"/>
                  <dgm:constr type="ctrX" for="ch" forName="dotArrow3" refType="w" fact="0.6403"/>
                  <dgm:constr type="ctrY" for="ch" forName="dotArrow3" refType="h" fact="-0.0013"/>
                  <dgm:constr type="w" for="ch" forName="dotArrow3" refType="userD"/>
                  <dgm:constr type="h" for="ch" forName="dotArrow3" refType="userD"/>
                  <dgm:constr type="ctrX" for="ch" forName="dotArrow4" refType="w" fact="0.6152"/>
                  <dgm:constr type="ctrY" for="ch" forName="dotArrow4" refType="h" fact="0.0287"/>
                  <dgm:constr type="w" for="ch" forName="dotArrow4" refType="userD"/>
                  <dgm:constr type="h" for="ch" forName="dotArrow4" refType="userD"/>
                  <dgm:constr type="ctrX" for="ch" forName="dotArrow5" refType="w" fact="0.59"/>
                  <dgm:constr type="ctrY" for="ch" forName="dotArrow5" refType="h" fact="0.0587"/>
                  <dgm:constr type="w" for="ch" forName="dotArrow5" refType="userD"/>
                  <dgm:constr type="h" for="ch" forName="dotArrow5" refType="userD"/>
                  <dgm:constr type="ctrX" for="ch" forName="dotArrow6" refType="w" fact="0.6403"/>
                  <dgm:constr type="ctrY" for="ch" forName="dotArrow6" refType="h" fact="0.062"/>
                  <dgm:constr type="w" for="ch" forName="dotArrow6" refType="userD"/>
                  <dgm:constr type="h" for="ch" forName="dotArrow6" refType="userD"/>
                  <dgm:constr type="ctrX" for="ch" forName="dotArrow7" refType="w" fact="0.6403"/>
                  <dgm:constr type="ctrY" for="ch" forName="dotArrow7" refType="h" fact="0.1253"/>
                  <dgm:constr type="w" for="ch" forName="dotArrow7" refType="userD"/>
                  <dgm:constr type="h" for="ch" forName="dotArrow7" refType="userD"/>
                  <dgm:constr type="r" for="ch" forName="parTx1" refType="w" fact="0.803"/>
                  <dgm:constr type="t" for="ch" forName="parTx1" refType="h" fact="0.8169"/>
                  <dgm:constr type="w" for="ch" forName="parTx1" refType="w" fact="0.4064"/>
                  <dgm:constr type="h" for="ch" forName="parTx1" refType="h" fact="0.218"/>
                  <dgm:constr type="ctrX" for="ch" forName="picture1" refType="w" fact="0.8215"/>
                  <dgm:constr type="ctrY" for="ch" forName="picture1" refType="h" fact="0.7834"/>
                  <dgm:constr type="w" for="ch" forName="picture1" refType="w" fact="0.1884"/>
                  <dgm:constr type="h" for="ch" forName="picture1" refType="h" fact="0.3768"/>
                  <dgm:constr type="r" for="ch" forName="desTx1" refType="l" refFor="ch" refForName="parTx1"/>
                  <dgm:constr type="l" for="ch" forName="desTx1"/>
                  <dgm:constr type="t" for="ch" forName="desTx1" refType="t" refFor="ch" refForName="parTx1"/>
                  <dgm:constr type="h" for="ch" forName="desTx1" refType="h" refFor="ch" refForName="parTx1"/>
                  <dgm:constr type="r" for="ch" forName="parTx2" refType="w" fact="0.6312"/>
                  <dgm:constr type="t" for="ch" forName="parTx2" refType="h" fact="0.3905"/>
                  <dgm:constr type="w" for="ch" forName="parTx2" refType="w" fact="0.4064"/>
                  <dgm:constr type="h" for="ch" forName="parTx2" refType="h" fact="0.218"/>
                  <dgm:constr type="ctrX" for="ch" forName="picture2" refType="w" fact="0.6497"/>
                  <dgm:constr type="ctrY" for="ch" forName="picture2" refType="h" fact="0.357"/>
                  <dgm:constr type="w" for="ch" forName="picture2" refType="w" fact="0.1884"/>
                  <dgm:constr type="h" for="ch" forName="picture2" refType="h" fact="0.3768"/>
                  <dgm:constr type="r" for="ch" forName="desTx2" refType="l" refFor="ch" refForName="parTx2"/>
                  <dgm:constr type="l" for="ch" forName="desTx2"/>
                  <dgm:constr type="t" for="ch" forName="desTx2" refType="t" refFor="ch" refForName="parTx2"/>
                  <dgm:constr type="h" for="ch" forName="desTx2" refType="h" refFor="ch" refForName="parTx2"/>
                </dgm:constrLst>
              </dgm:if>
              <dgm:else name="Name21">
                <dgm:alg type="composite">
                  <dgm:param type="ar" val="1.507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userD" refType="w" fact="0.025"/>
                  <dgm:constr type="ctrX" for="ch" forName="dot1" refType="w" fact="0.5726"/>
                  <dgm:constr type="ctrY" for="ch" forName="dot1" refType="h" fact="0.5911"/>
                  <dgm:constr type="w" for="ch" forName="dot1" refType="userD"/>
                  <dgm:constr type="h" for="ch" forName="dot1" refType="userD"/>
                  <dgm:constr type="ctrX" for="ch" forName="dot2" refType="w" fact="0.5945"/>
                  <dgm:constr type="ctrY" for="ch" forName="dot2" refType="h" fact="0.644"/>
                  <dgm:constr type="w" for="ch" forName="dot2" refType="userD"/>
                  <dgm:constr type="h" for="ch" forName="dot2" refType="userD"/>
                  <dgm:constr type="ctrX" for="ch" forName="dot3" refType="w" fact="0.6206"/>
                  <dgm:constr type="ctrY" for="ch" forName="dot3" refType="h" fact="0.6898"/>
                  <dgm:constr type="w" for="ch" forName="dot3" refType="userD"/>
                  <dgm:constr type="h" for="ch" forName="dot3" refType="userD"/>
                  <dgm:constr type="ctrX" for="ch" forName="dotArrow1" refType="w" fact="0.5894"/>
                  <dgm:constr type="ctrY" for="ch" forName="dotArrow1" refType="h" fact="0.0587"/>
                  <dgm:constr type="w" for="ch" forName="dotArrow1" refType="userD"/>
                  <dgm:constr type="h" for="ch" forName="dotArrow1" refType="userD"/>
                  <dgm:constr type="ctrX" for="ch" forName="dotArrow2" refType="w" fact="0.556"/>
                  <dgm:constr type="ctrY" for="ch" forName="dotArrow2" refType="h" fact="0.0287"/>
                  <dgm:constr type="w" for="ch" forName="dotArrow2" refType="userD"/>
                  <dgm:constr type="h" for="ch" forName="dotArrow2" refType="userD"/>
                  <dgm:constr type="ctrX" for="ch" forName="dotArrow3" refType="w" fact="0.5227"/>
                  <dgm:constr type="ctrY" for="ch" forName="dotArrow3" refType="h" fact="-0.0013"/>
                  <dgm:constr type="w" for="ch" forName="dotArrow3" refType="userD"/>
                  <dgm:constr type="h" for="ch" forName="dotArrow3" refType="userD"/>
                  <dgm:constr type="ctrX" for="ch" forName="dotArrow4" refType="w" fact="0.4894"/>
                  <dgm:constr type="ctrY" for="ch" forName="dotArrow4" refType="h" fact="0.0287"/>
                  <dgm:constr type="w" for="ch" forName="dotArrow4" refType="userD"/>
                  <dgm:constr type="h" for="ch" forName="dotArrow4" refType="userD"/>
                  <dgm:constr type="ctrX" for="ch" forName="dotArrow5" refType="w" fact="0.456"/>
                  <dgm:constr type="ctrY" for="ch" forName="dotArrow5" refType="h" fact="0.0587"/>
                  <dgm:constr type="w" for="ch" forName="dotArrow5" refType="userD"/>
                  <dgm:constr type="h" for="ch" forName="dotArrow5" refType="userD"/>
                  <dgm:constr type="ctrX" for="ch" forName="dotArrow6" refType="w" fact="0.5227"/>
                  <dgm:constr type="ctrY" for="ch" forName="dotArrow6" refType="h" fact="0.062"/>
                  <dgm:constr type="w" for="ch" forName="dotArrow6" refType="userD"/>
                  <dgm:constr type="h" for="ch" forName="dotArrow6" refType="userD"/>
                  <dgm:constr type="ctrX" for="ch" forName="dotArrow7" refType="w" fact="0.5227"/>
                  <dgm:constr type="ctrY" for="ch" forName="dotArrow7" refType="h" fact="0.1253"/>
                  <dgm:constr type="w" for="ch" forName="dotArrow7" refType="userD"/>
                  <dgm:constr type="h" for="ch" forName="dotArrow7" refType="userD"/>
                  <dgm:constr type="r" for="ch" forName="parTx1" refType="w" fact="0.7386"/>
                  <dgm:constr type="t" for="ch" forName="parTx1" refType="h" fact="0.8086"/>
                  <dgm:constr type="w" for="ch" forName="parTx1" refType="w" fact="0.5392"/>
                  <dgm:constr type="h" for="ch" forName="parTx1" refType="h" fact="0.218"/>
                  <dgm:constr type="ctrX" for="ch" forName="picture1" refType="w" fact="0.7631"/>
                  <dgm:constr type="ctrY" for="ch" forName="picture1" refType="h" fact="0.7834"/>
                  <dgm:constr type="w" for="ch" forName="picture1" refType="w" fact="0.25"/>
                  <dgm:constr type="h" for="ch" forName="picture1" refType="h" fact="0.3768"/>
                  <dgm:constr type="r" for="ch" forName="parTx2" refType="w" fact="0.5107"/>
                  <dgm:constr type="t" for="ch" forName="parTx2" refType="h" fact="0.3822"/>
                  <dgm:constr type="w" for="ch" forName="parTx2" refType="w" fact="0.5392"/>
                  <dgm:constr type="h" for="ch" forName="parTx2" refType="h" fact="0.218"/>
                  <dgm:constr type="ctrX" for="ch" forName="picture2" refType="w" fact="0.5352"/>
                  <dgm:constr type="ctrY" for="ch" forName="picture2" refType="h" fact="0.357"/>
                  <dgm:constr type="w" for="ch" forName="picture2" refType="w" fact="0.25"/>
                  <dgm:constr type="h" for="ch" forName="picture2" refType="h" fact="0.3768"/>
                </dgm:constrLst>
              </dgm:else>
            </dgm:choose>
          </dgm:else>
        </dgm:choose>
      </dgm:if>
      <dgm:if name="Name22" axis="ch" ptType="node" func="cnt" op="equ" val="3">
        <dgm:choose name="Name23">
          <dgm:if name="Name24" func="var" arg="dir" op="equ" val="norm">
            <dgm:choose name="Name25">
              <dgm:if name="Name26" axis="des" func="maxDepth" op="gt" val="1">
                <dgm:alg type="composite">
                  <dgm:param type="ar" val="1.7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userD" refType="w" fact="0.0162"/>
                  <dgm:constr type="ctrX" for="ch" forName="dot1" refType="w" fact="0.2981"/>
                  <dgm:constr type="ctrY" for="ch" forName="dot1" refType="h" fact="0.763"/>
                  <dgm:constr type="w" for="ch" forName="dot1" refType="userD"/>
                  <dgm:constr type="h" for="ch" forName="dot1" refType="userD"/>
                  <dgm:constr type="ctrX" for="ch" forName="dot2" refType="w" fact="0.2676"/>
                  <dgm:constr type="ctrY" for="ch" forName="dot2" refType="h" fact="0.7887"/>
                  <dgm:constr type="w" for="ch" forName="dot2" refType="userD"/>
                  <dgm:constr type="h" for="ch" forName="dot2" refType="userD"/>
                  <dgm:constr type="ctrX" for="ch" forName="dot3" refType="w" fact="0.2357"/>
                  <dgm:constr type="ctrY" for="ch" forName="dot3" refType="h" fact="0.809"/>
                  <dgm:constr type="w" for="ch" forName="dot3" refType="userD"/>
                  <dgm:constr type="h" for="ch" forName="dot3" refType="userD"/>
                  <dgm:constr type="ctrX" for="ch" forName="dot4" refType="w" fact="0.4445"/>
                  <dgm:constr type="ctrY" for="ch" forName="dot4" refType="h" fact="0.4655"/>
                  <dgm:constr type="w" for="ch" forName="dot4" refType="userD"/>
                  <dgm:constr type="h" for="ch" forName="dot4" refType="userD"/>
                  <dgm:constr type="ctrX" for="ch" forName="dot5" refType="w" fact="0.4323"/>
                  <dgm:constr type="ctrY" for="ch" forName="dot5" refType="h" fact="0.5178"/>
                  <dgm:constr type="w" for="ch" forName="dot5" refType="userD"/>
                  <dgm:constr type="h" for="ch" forName="dot5" refType="userD"/>
                  <dgm:constr type="ctrX" for="ch" forName="dotArrow1" refType="w" fact="0.4236"/>
                  <dgm:constr type="ctrY" for="ch" forName="dotArrow1" refType="h" fact="0.0718"/>
                  <dgm:constr type="w" for="ch" forName="dotArrow1" refType="userD"/>
                  <dgm:constr type="h" for="ch" forName="dotArrow1" refType="userD"/>
                  <dgm:constr type="ctrX" for="ch" forName="dotArrow2" refType="w" fact="0.446"/>
                  <dgm:constr type="ctrY" for="ch" forName="dotArrow2" refType="h" fact="0.0468"/>
                  <dgm:constr type="w" for="ch" forName="dotArrow2" refType="userD"/>
                  <dgm:constr type="h" for="ch" forName="dotArrow2" refType="userD"/>
                  <dgm:constr type="ctrX" for="ch" forName="dotArrow3" refType="w" fact="0.4685"/>
                  <dgm:constr type="ctrY" for="ch" forName="dotArrow3" refType="h" fact="0.0218"/>
                  <dgm:constr type="w" for="ch" forName="dotArrow3" refType="userD"/>
                  <dgm:constr type="h" for="ch" forName="dotArrow3" refType="userD"/>
                  <dgm:constr type="ctrX" for="ch" forName="dotArrow4" refType="w" fact="0.491"/>
                  <dgm:constr type="ctrY" for="ch" forName="dotArrow4" refType="h" fact="0.0468"/>
                  <dgm:constr type="w" for="ch" forName="dotArrow4" refType="userD"/>
                  <dgm:constr type="h" for="ch" forName="dotArrow4" refType="userD"/>
                  <dgm:constr type="ctrX" for="ch" forName="dotArrow5" refType="w" fact="0.5135"/>
                  <dgm:constr type="ctrY" for="ch" forName="dotArrow5" refType="h" fact="0.0718"/>
                  <dgm:constr type="w" for="ch" forName="dotArrow5" refType="userD"/>
                  <dgm:constr type="h" for="ch" forName="dotArrow5" refType="userD"/>
                  <dgm:constr type="ctrX" for="ch" forName="dotArrow6" refType="w" fact="0.4685"/>
                  <dgm:constr type="ctrY" for="ch" forName="dotArrow6" refType="h" fact="0.0745"/>
                  <dgm:constr type="w" for="ch" forName="dotArrow6" refType="userD"/>
                  <dgm:constr type="h" for="ch" forName="dotArrow6" refType="userD"/>
                  <dgm:constr type="ctrX" for="ch" forName="dotArrow7" refType="w" fact="0.4685"/>
                  <dgm:constr type="ctrY" for="ch" forName="dotArrow7" refType="h" fact="0.1273"/>
                  <dgm:constr type="w" for="ch" forName="dotArrow7" refType="userD"/>
                  <dgm:constr type="h" for="ch" forName="dotArrow7" refType="userD"/>
                  <dgm:constr type="l" for="ch" forName="parTx1" refType="w" fact="0.1487"/>
                  <dgm:constr type="t" for="ch" forName="parTx1" refType="h" fact="0.8596"/>
                  <dgm:constr type="w" for="ch" forName="parTx1" refType="w" fact="0.3491"/>
                  <dgm:constr type="h" for="ch" forName="parTx1" refType="h" fact="0.1638"/>
                  <dgm:constr type="ctrX" for="ch" forName="picture1" refType="w" fact="0.1328"/>
                  <dgm:constr type="ctrY" for="ch" forName="picture1" refType="h" fact="0.8361"/>
                  <dgm:constr type="w" for="ch" forName="picture1" refType="w" fact="0.1618"/>
                  <dgm:constr type="h" for="ch" forName="picture1" refType="h" fact="0.2832"/>
                  <dgm:constr type="l" for="ch" forName="desTx1" refType="r" refFor="ch" refForName="parTx1"/>
                  <dgm:constr type="r" for="ch" forName="desTx1" refType="w"/>
                  <dgm:constr type="t" for="ch" forName="desTx1" refType="t" refFor="ch" refForName="parTx1"/>
                  <dgm:constr type="h" for="ch" forName="desTx1" refType="h" refFor="ch" refForName="parTx1"/>
                  <dgm:constr type="l" for="ch" forName="parTx2" refType="w" fact="0.3732"/>
                  <dgm:constr type="t" for="ch" forName="parTx2" refType="h" fact="0.6469"/>
                  <dgm:constr type="w" for="ch" forName="parTx2" refType="w" fact="0.3491"/>
                  <dgm:constr type="h" for="ch" forName="parTx2" refType="h" fact="0.1638"/>
                  <dgm:constr type="ctrX" for="ch" forName="picture2" refType="w" fact="0.3573"/>
                  <dgm:constr type="ctrY" for="ch" forName="picture2" refType="h" fact="0.6234"/>
                  <dgm:constr type="w" for="ch" forName="picture2" refType="w" fact="0.1618"/>
                  <dgm:constr type="h" for="ch" forName="picture2" refType="h" fact="0.2832"/>
                  <dgm:constr type="l" for="ch" forName="desTx2" refType="r" refFor="ch" refForName="parTx2"/>
                  <dgm:constr type="r" for="ch" forName="desTx2" refType="w"/>
                  <dgm:constr type="t" for="ch" forName="desTx2" refType="t" refFor="ch" refForName="parTx2"/>
                  <dgm:constr type="h" for="ch" forName="desTx2" refType="h" refFor="ch" refForName="parTx2"/>
                  <dgm:constr type="l" for="ch" forName="parTx3" refType="w" fact="0.4763"/>
                  <dgm:constr type="t" for="ch" forName="parTx3" refType="h" fact="0.3243"/>
                  <dgm:constr type="w" for="ch" forName="parTx3" refType="w" fact="0.3491"/>
                  <dgm:constr type="h" for="ch" forName="parTx3" refType="h" fact="0.1638"/>
                  <dgm:constr type="ctrX" for="ch" forName="picture3" refType="w" fact="0.4604"/>
                  <dgm:constr type="ctrY" for="ch" forName="picture3" refType="h" fact="0.3008"/>
                  <dgm:constr type="w" for="ch" forName="picture3" refType="w" fact="0.1618"/>
                  <dgm:constr type="h" for="ch" forName="picture3" refType="h" fact="0.2832"/>
                  <dgm:constr type="l" for="ch" forName="desTx3" refType="r" refFor="ch" refForName="parTx3"/>
                  <dgm:constr type="r" for="ch" forName="desTx3" refType="w"/>
                  <dgm:constr type="t" for="ch" forName="desTx3" refType="t" refFor="ch" refForName="parTx3"/>
                  <dgm:constr type="h" for="ch" forName="desTx3" refType="h" refFor="ch" refForName="parTx3"/>
                </dgm:constrLst>
              </dgm:if>
              <dgm:else name="Name27">
                <dgm:alg type="composite">
                  <dgm:param type="ar" val="1.4161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userD" refType="w" fact="0.02"/>
                  <dgm:constr type="ctrX" for="ch" forName="dot1" refType="w" fact="0.3684"/>
                  <dgm:constr type="ctrY" for="ch" forName="dot1" refType="h" fact="0.763"/>
                  <dgm:constr type="w" for="ch" forName="dot1" refType="userD"/>
                  <dgm:constr type="h" for="ch" forName="dot1" refType="userD"/>
                  <dgm:constr type="ctrX" for="ch" forName="dot2" refType="w" fact="0.3307"/>
                  <dgm:constr type="ctrY" for="ch" forName="dot2" refType="h" fact="0.7887"/>
                  <dgm:constr type="w" for="ch" forName="dot2" refType="userD"/>
                  <dgm:constr type="h" for="ch" forName="dot2" refType="userD"/>
                  <dgm:constr type="ctrX" for="ch" forName="dot3" refType="w" fact="0.2912"/>
                  <dgm:constr type="ctrY" for="ch" forName="dot3" refType="h" fact="0.809"/>
                  <dgm:constr type="w" for="ch" forName="dot3" refType="userD"/>
                  <dgm:constr type="h" for="ch" forName="dot3" refType="userD"/>
                  <dgm:constr type="ctrX" for="ch" forName="dot4" refType="w" fact="0.5494"/>
                  <dgm:constr type="ctrY" for="ch" forName="dot4" refType="h" fact="0.4655"/>
                  <dgm:constr type="w" for="ch" forName="dot4" refType="userD"/>
                  <dgm:constr type="h" for="ch" forName="dot4" refType="userD"/>
                  <dgm:constr type="ctrX" for="ch" forName="dot5" refType="w" fact="0.5342"/>
                  <dgm:constr type="ctrY" for="ch" forName="dot5" refType="h" fact="0.5178"/>
                  <dgm:constr type="w" for="ch" forName="dot5" refType="userD"/>
                  <dgm:constr type="h" for="ch" forName="dot5" refType="userD"/>
                  <dgm:constr type="ctrX" for="ch" forName="dotArrow1" refType="w" fact="0.5234"/>
                  <dgm:constr type="ctrY" for="ch" forName="dotArrow1" refType="h" fact="0.0718"/>
                  <dgm:constr type="w" for="ch" forName="dotArrow1" refType="userD"/>
                  <dgm:constr type="h" for="ch" forName="dotArrow1" refType="userD"/>
                  <dgm:constr type="ctrX" for="ch" forName="dotArrow2" refType="w" fact="0.5512"/>
                  <dgm:constr type="ctrY" for="ch" forName="dotArrow2" refType="h" fact="0.0468"/>
                  <dgm:constr type="w" for="ch" forName="dotArrow2" refType="userD"/>
                  <dgm:constr type="h" for="ch" forName="dotArrow2" refType="userD"/>
                  <dgm:constr type="ctrX" for="ch" forName="dotArrow3" refType="w" fact="0.579"/>
                  <dgm:constr type="ctrY" for="ch" forName="dotArrow3" refType="h" fact="0.0218"/>
                  <dgm:constr type="w" for="ch" forName="dotArrow3" refType="userD"/>
                  <dgm:constr type="h" for="ch" forName="dotArrow3" refType="userD"/>
                  <dgm:constr type="ctrX" for="ch" forName="dotArrow4" refType="w" fact="0.6068"/>
                  <dgm:constr type="ctrY" for="ch" forName="dotArrow4" refType="h" fact="0.0468"/>
                  <dgm:constr type="w" for="ch" forName="dotArrow4" refType="userD"/>
                  <dgm:constr type="h" for="ch" forName="dotArrow4" refType="userD"/>
                  <dgm:constr type="ctrX" for="ch" forName="dotArrow5" refType="w" fact="0.6346"/>
                  <dgm:constr type="ctrY" for="ch" forName="dotArrow5" refType="h" fact="0.0718"/>
                  <dgm:constr type="w" for="ch" forName="dotArrow5" refType="userD"/>
                  <dgm:constr type="h" for="ch" forName="dotArrow5" refType="userD"/>
                  <dgm:constr type="ctrX" for="ch" forName="dotArrow6" refType="w" fact="0.579"/>
                  <dgm:constr type="ctrY" for="ch" forName="dotArrow6" refType="h" fact="0.0745"/>
                  <dgm:constr type="w" for="ch" forName="dotArrow6" refType="userD"/>
                  <dgm:constr type="h" for="ch" forName="dotArrow6" refType="userD"/>
                  <dgm:constr type="ctrX" for="ch" forName="dotArrow7" refType="w" fact="0.579"/>
                  <dgm:constr type="ctrY" for="ch" forName="dotArrow7" refType="h" fact="0.1273"/>
                  <dgm:constr type="w" for="ch" forName="dotArrow7" refType="userD"/>
                  <dgm:constr type="h" for="ch" forName="dotArrow7" refType="userD"/>
                  <dgm:constr type="l" for="ch" forName="parTx1" refType="w" fact="0.1837"/>
                  <dgm:constr type="t" for="ch" forName="parTx1" refType="h" fact="0.8551"/>
                  <dgm:constr type="w" for="ch" forName="parTx1" refType="w" fact="0.4314"/>
                  <dgm:constr type="h" for="ch" forName="parTx1" refType="h" fact="0.1638"/>
                  <dgm:constr type="ctrX" for="ch" forName="picture1" refType="w" fact="0.1641"/>
                  <dgm:constr type="ctrY" for="ch" forName="picture1" refType="h" fact="0.8361"/>
                  <dgm:constr type="w" for="ch" forName="picture1" refType="w" fact="0.2"/>
                  <dgm:constr type="h" for="ch" forName="picture1" refType="h" fact="0.2832"/>
                  <dgm:constr type="l" for="ch" forName="parTx2" refType="w" fact="0.4612"/>
                  <dgm:constr type="t" for="ch" forName="parTx2" refType="h" fact="0.6424"/>
                  <dgm:constr type="w" for="ch" forName="parTx2" refType="w" fact="0.4314"/>
                  <dgm:constr type="h" for="ch" forName="parTx2" refType="h" fact="0.1638"/>
                  <dgm:constr type="ctrX" for="ch" forName="picture2" refType="w" fact="0.4416"/>
                  <dgm:constr type="ctrY" for="ch" forName="picture2" refType="h" fact="0.6234"/>
                  <dgm:constr type="w" for="ch" forName="picture2" refType="w" fact="0.2"/>
                  <dgm:constr type="h" for="ch" forName="picture2" refType="h" fact="0.2832"/>
                  <dgm:constr type="l" for="ch" forName="parTx3" refType="w" fact="0.5886"/>
                  <dgm:constr type="t" for="ch" forName="parTx3" refType="h" fact="0.3198"/>
                  <dgm:constr type="w" for="ch" forName="parTx3" refType="w" fact="0.4314"/>
                  <dgm:constr type="h" for="ch" forName="parTx3" refType="h" fact="0.1638"/>
                  <dgm:constr type="ctrX" for="ch" forName="picture3" refType="w" fact="0.569"/>
                  <dgm:constr type="ctrY" for="ch" forName="picture3" refType="h" fact="0.3008"/>
                  <dgm:constr type="w" for="ch" forName="picture3" refType="w" fact="0.2"/>
                  <dgm:constr type="h" for="ch" forName="picture3" refType="h" fact="0.2832"/>
                </dgm:constrLst>
              </dgm:else>
            </dgm:choose>
          </dgm:if>
          <dgm:else name="Name28">
            <dgm:choose name="Name29">
              <dgm:if name="Name30" axis="des" func="maxDepth" op="gt" val="1">
                <dgm:alg type="composite">
                  <dgm:param type="ar" val="1.7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userD" refType="w" fact="0.0162"/>
                  <dgm:constr type="ctrX" for="ch" forName="dot1" refType="w" fact="0.7019"/>
                  <dgm:constr type="ctrY" for="ch" forName="dot1" refType="h" fact="0.763"/>
                  <dgm:constr type="w" for="ch" forName="dot1" refType="userD"/>
                  <dgm:constr type="h" for="ch" forName="dot1" refType="userD"/>
                  <dgm:constr type="ctrX" for="ch" forName="dot2" refType="w" fact="0.7324"/>
                  <dgm:constr type="ctrY" for="ch" forName="dot2" refType="h" fact="0.7887"/>
                  <dgm:constr type="w" for="ch" forName="dot2" refType="userD"/>
                  <dgm:constr type="h" for="ch" forName="dot2" refType="userD"/>
                  <dgm:constr type="ctrX" for="ch" forName="dot3" refType="w" fact="0.7643"/>
                  <dgm:constr type="ctrY" for="ch" forName="dot3" refType="h" fact="0.809"/>
                  <dgm:constr type="w" for="ch" forName="dot3" refType="userD"/>
                  <dgm:constr type="h" for="ch" forName="dot3" refType="userD"/>
                  <dgm:constr type="ctrX" for="ch" forName="dot4" refType="w" fact="0.5555"/>
                  <dgm:constr type="ctrY" for="ch" forName="dot4" refType="h" fact="0.4655"/>
                  <dgm:constr type="w" for="ch" forName="dot4" refType="userD"/>
                  <dgm:constr type="h" for="ch" forName="dot4" refType="userD"/>
                  <dgm:constr type="ctrX" for="ch" forName="dot5" refType="w" fact="0.5677"/>
                  <dgm:constr type="ctrY" for="ch" forName="dot5" refType="h" fact="0.5178"/>
                  <dgm:constr type="w" for="ch" forName="dot5" refType="userD"/>
                  <dgm:constr type="h" for="ch" forName="dot5" refType="userD"/>
                  <dgm:constr type="ctrX" for="ch" forName="dotArrow1" refType="w" fact="0.5764"/>
                  <dgm:constr type="ctrY" for="ch" forName="dotArrow1" refType="h" fact="0.0718"/>
                  <dgm:constr type="w" for="ch" forName="dotArrow1" refType="userD"/>
                  <dgm:constr type="h" for="ch" forName="dotArrow1" refType="userD"/>
                  <dgm:constr type="ctrX" for="ch" forName="dotArrow2" refType="w" fact="0.554"/>
                  <dgm:constr type="ctrY" for="ch" forName="dotArrow2" refType="h" fact="0.0468"/>
                  <dgm:constr type="w" for="ch" forName="dotArrow2" refType="userD"/>
                  <dgm:constr type="h" for="ch" forName="dotArrow2" refType="userD"/>
                  <dgm:constr type="ctrX" for="ch" forName="dotArrow3" refType="w" fact="0.5315"/>
                  <dgm:constr type="ctrY" for="ch" forName="dotArrow3" refType="h" fact="0.0218"/>
                  <dgm:constr type="w" for="ch" forName="dotArrow3" refType="userD"/>
                  <dgm:constr type="h" for="ch" forName="dotArrow3" refType="userD"/>
                  <dgm:constr type="ctrX" for="ch" forName="dotArrow4" refType="w" fact="0.509"/>
                  <dgm:constr type="ctrY" for="ch" forName="dotArrow4" refType="h" fact="0.0468"/>
                  <dgm:constr type="w" for="ch" forName="dotArrow4" refType="userD"/>
                  <dgm:constr type="h" for="ch" forName="dotArrow4" refType="userD"/>
                  <dgm:constr type="ctrX" for="ch" forName="dotArrow5" refType="w" fact="0.4865"/>
                  <dgm:constr type="ctrY" for="ch" forName="dotArrow5" refType="h" fact="0.0718"/>
                  <dgm:constr type="w" for="ch" forName="dotArrow5" refType="userD"/>
                  <dgm:constr type="h" for="ch" forName="dotArrow5" refType="userD"/>
                  <dgm:constr type="ctrX" for="ch" forName="dotArrow6" refType="w" fact="0.5315"/>
                  <dgm:constr type="ctrY" for="ch" forName="dotArrow6" refType="h" fact="0.0745"/>
                  <dgm:constr type="w" for="ch" forName="dotArrow6" refType="userD"/>
                  <dgm:constr type="h" for="ch" forName="dotArrow6" refType="userD"/>
                  <dgm:constr type="ctrX" for="ch" forName="dotArrow7" refType="w" fact="0.5315"/>
                  <dgm:constr type="ctrY" for="ch" forName="dotArrow7" refType="h" fact="0.1273"/>
                  <dgm:constr type="w" for="ch" forName="dotArrow7" refType="userD"/>
                  <dgm:constr type="h" for="ch" forName="dotArrow7" refType="userD"/>
                  <dgm:constr type="r" for="ch" forName="parTx1" refType="w" fact="0.8513"/>
                  <dgm:constr type="t" for="ch" forName="parTx1" refType="h" fact="0.8596"/>
                  <dgm:constr type="w" for="ch" forName="parTx1" refType="w" fact="0.3491"/>
                  <dgm:constr type="h" for="ch" forName="parTx1" refType="h" fact="0.1638"/>
                  <dgm:constr type="ctrX" for="ch" forName="picture1" refType="w" fact="0.8672"/>
                  <dgm:constr type="ctrY" for="ch" forName="picture1" refType="h" fact="0.8361"/>
                  <dgm:constr type="w" for="ch" forName="picture1" refType="w" fact="0.1618"/>
                  <dgm:constr type="h" for="ch" forName="picture1" refType="h" fact="0.2832"/>
                  <dgm:constr type="r" for="ch" forName="desTx1" refType="l" refFor="ch" refForName="parTx1"/>
                  <dgm:constr type="l" for="ch" forName="desTx1"/>
                  <dgm:constr type="t" for="ch" forName="desTx1" refType="t" refFor="ch" refForName="parTx1"/>
                  <dgm:constr type="h" for="ch" forName="desTx1" refType="h" refFor="ch" refForName="parTx1"/>
                  <dgm:constr type="r" for="ch" forName="parTx2" refType="w" fact="0.6268"/>
                  <dgm:constr type="t" for="ch" forName="parTx2" refType="h" fact="0.6469"/>
                  <dgm:constr type="w" for="ch" forName="parTx2" refType="w" fact="0.3491"/>
                  <dgm:constr type="h" for="ch" forName="parTx2" refType="h" fact="0.1638"/>
                  <dgm:constr type="ctrX" for="ch" forName="picture2" refType="w" fact="0.6427"/>
                  <dgm:constr type="ctrY" for="ch" forName="picture2" refType="h" fact="0.6234"/>
                  <dgm:constr type="w" for="ch" forName="picture2" refType="w" fact="0.1618"/>
                  <dgm:constr type="h" for="ch" forName="picture2" refType="h" fact="0.2832"/>
                  <dgm:constr type="r" for="ch" forName="desTx2" refType="l" refFor="ch" refForName="parTx2"/>
                  <dgm:constr type="l" for="ch" forName="desTx2"/>
                  <dgm:constr type="t" for="ch" forName="desTx2" refType="t" refFor="ch" refForName="parTx2"/>
                  <dgm:constr type="h" for="ch" forName="desTx2" refType="h" refFor="ch" refForName="parTx2"/>
                  <dgm:constr type="r" for="ch" forName="parTx3" refType="w" fact="0.5237"/>
                  <dgm:constr type="t" for="ch" forName="parTx3" refType="h" fact="0.3243"/>
                  <dgm:constr type="w" for="ch" forName="parTx3" refType="w" fact="0.3491"/>
                  <dgm:constr type="h" for="ch" forName="parTx3" refType="h" fact="0.1638"/>
                  <dgm:constr type="ctrX" for="ch" forName="picture3" refType="w" fact="0.5396"/>
                  <dgm:constr type="ctrY" for="ch" forName="picture3" refType="h" fact="0.3008"/>
                  <dgm:constr type="w" for="ch" forName="picture3" refType="w" fact="0.1618"/>
                  <dgm:constr type="h" for="ch" forName="picture3" refType="h" fact="0.2832"/>
                  <dgm:constr type="r" for="ch" forName="desTx3" refType="l" refFor="ch" refForName="parTx3"/>
                  <dgm:constr type="l" for="ch" forName="desTx3"/>
                  <dgm:constr type="t" for="ch" forName="desTx3" refType="t" refFor="ch" refForName="parTx3"/>
                  <dgm:constr type="h" for="ch" forName="desTx3" refType="h" refFor="ch" refForName="parTx3"/>
                </dgm:constrLst>
              </dgm:if>
              <dgm:else name="Name31">
                <dgm:alg type="composite">
                  <dgm:param type="ar" val="1.4161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userD" refType="w" fact="0.02"/>
                  <dgm:constr type="ctrX" for="ch" forName="dot1" refType="w" fact="0.6316"/>
                  <dgm:constr type="ctrY" for="ch" forName="dot1" refType="h" fact="0.763"/>
                  <dgm:constr type="w" for="ch" forName="dot1" refType="userD"/>
                  <dgm:constr type="h" for="ch" forName="dot1" refType="userD"/>
                  <dgm:constr type="ctrX" for="ch" forName="dot2" refType="w" fact="0.6693"/>
                  <dgm:constr type="ctrY" for="ch" forName="dot2" refType="h" fact="0.7887"/>
                  <dgm:constr type="w" for="ch" forName="dot2" refType="userD"/>
                  <dgm:constr type="h" for="ch" forName="dot2" refType="userD"/>
                  <dgm:constr type="ctrX" for="ch" forName="dot3" refType="w" fact="0.7088"/>
                  <dgm:constr type="ctrY" for="ch" forName="dot3" refType="h" fact="0.809"/>
                  <dgm:constr type="w" for="ch" forName="dot3" refType="userD"/>
                  <dgm:constr type="h" for="ch" forName="dot3" refType="userD"/>
                  <dgm:constr type="ctrX" for="ch" forName="dot4" refType="w" fact="0.4506"/>
                  <dgm:constr type="ctrY" for="ch" forName="dot4" refType="h" fact="0.4655"/>
                  <dgm:constr type="w" for="ch" forName="dot4" refType="userD"/>
                  <dgm:constr type="h" for="ch" forName="dot4" refType="userD"/>
                  <dgm:constr type="ctrX" for="ch" forName="dot5" refType="w" fact="0.4658"/>
                  <dgm:constr type="ctrY" for="ch" forName="dot5" refType="h" fact="0.5178"/>
                  <dgm:constr type="w" for="ch" forName="dot5" refType="userD"/>
                  <dgm:constr type="h" for="ch" forName="dot5" refType="userD"/>
                  <dgm:constr type="ctrX" for="ch" forName="dotArrow1" refType="w" fact="0.4766"/>
                  <dgm:constr type="ctrY" for="ch" forName="dotArrow1" refType="h" fact="0.0718"/>
                  <dgm:constr type="w" for="ch" forName="dotArrow1" refType="userD"/>
                  <dgm:constr type="h" for="ch" forName="dotArrow1" refType="userD"/>
                  <dgm:constr type="ctrX" for="ch" forName="dotArrow2" refType="w" fact="0.4488"/>
                  <dgm:constr type="ctrY" for="ch" forName="dotArrow2" refType="h" fact="0.0468"/>
                  <dgm:constr type="w" for="ch" forName="dotArrow2" refType="userD"/>
                  <dgm:constr type="h" for="ch" forName="dotArrow2" refType="userD"/>
                  <dgm:constr type="ctrX" for="ch" forName="dotArrow3" refType="w" fact="0.421"/>
                  <dgm:constr type="ctrY" for="ch" forName="dotArrow3" refType="h" fact="0.0218"/>
                  <dgm:constr type="w" for="ch" forName="dotArrow3" refType="userD"/>
                  <dgm:constr type="h" for="ch" forName="dotArrow3" refType="userD"/>
                  <dgm:constr type="ctrX" for="ch" forName="dotArrow4" refType="w" fact="0.3932"/>
                  <dgm:constr type="ctrY" for="ch" forName="dotArrow4" refType="h" fact="0.0468"/>
                  <dgm:constr type="w" for="ch" forName="dotArrow4" refType="userD"/>
                  <dgm:constr type="h" for="ch" forName="dotArrow4" refType="userD"/>
                  <dgm:constr type="ctrX" for="ch" forName="dotArrow5" refType="w" fact="0.3654"/>
                  <dgm:constr type="ctrY" for="ch" forName="dotArrow5" refType="h" fact="0.0718"/>
                  <dgm:constr type="w" for="ch" forName="dotArrow5" refType="userD"/>
                  <dgm:constr type="h" for="ch" forName="dotArrow5" refType="userD"/>
                  <dgm:constr type="ctrX" for="ch" forName="dotArrow6" refType="w" fact="0.421"/>
                  <dgm:constr type="ctrY" for="ch" forName="dotArrow6" refType="h" fact="0.0745"/>
                  <dgm:constr type="w" for="ch" forName="dotArrow6" refType="userD"/>
                  <dgm:constr type="h" for="ch" forName="dotArrow6" refType="userD"/>
                  <dgm:constr type="ctrX" for="ch" forName="dotArrow7" refType="w" fact="0.421"/>
                  <dgm:constr type="ctrY" for="ch" forName="dotArrow7" refType="h" fact="0.1273"/>
                  <dgm:constr type="w" for="ch" forName="dotArrow7" refType="userD"/>
                  <dgm:constr type="h" for="ch" forName="dotArrow7" refType="userD"/>
                  <dgm:constr type="r" for="ch" forName="parTx1" refType="w" fact="0.8163"/>
                  <dgm:constr type="t" for="ch" forName="parTx1" refType="h" fact="0.8551"/>
                  <dgm:constr type="w" for="ch" forName="parTx1" refType="w" fact="0.4314"/>
                  <dgm:constr type="h" for="ch" forName="parTx1" refType="h" fact="0.1638"/>
                  <dgm:constr type="ctrX" for="ch" forName="picture1" refType="w" fact="0.8359"/>
                  <dgm:constr type="ctrY" for="ch" forName="picture1" refType="h" fact="0.8361"/>
                  <dgm:constr type="w" for="ch" forName="picture1" refType="w" fact="0.2"/>
                  <dgm:constr type="h" for="ch" forName="picture1" refType="h" fact="0.2832"/>
                  <dgm:constr type="r" for="ch" forName="parTx2" refType="w" fact="0.5388"/>
                  <dgm:constr type="t" for="ch" forName="parTx2" refType="h" fact="0.6424"/>
                  <dgm:constr type="w" for="ch" forName="parTx2" refType="w" fact="0.4314"/>
                  <dgm:constr type="h" for="ch" forName="parTx2" refType="h" fact="0.1638"/>
                  <dgm:constr type="ctrX" for="ch" forName="picture2" refType="w" fact="0.5584"/>
                  <dgm:constr type="ctrY" for="ch" forName="picture2" refType="h" fact="0.6234"/>
                  <dgm:constr type="w" for="ch" forName="picture2" refType="w" fact="0.2"/>
                  <dgm:constr type="h" for="ch" forName="picture2" refType="h" fact="0.2832"/>
                  <dgm:constr type="r" for="ch" forName="parTx3" refType="w" fact="0.4114"/>
                  <dgm:constr type="t" for="ch" forName="parTx3" refType="h" fact="0.3198"/>
                  <dgm:constr type="w" for="ch" forName="parTx3" refType="w" fact="0.4314"/>
                  <dgm:constr type="h" for="ch" forName="parTx3" refType="h" fact="0.1638"/>
                  <dgm:constr type="ctrX" for="ch" forName="picture3" refType="w" fact="0.431"/>
                  <dgm:constr type="ctrY" for="ch" forName="picture3" refType="h" fact="0.3008"/>
                  <dgm:constr type="w" for="ch" forName="picture3" refType="w" fact="0.2"/>
                  <dgm:constr type="h" for="ch" forName="picture3" refType="h" fact="0.2832"/>
                </dgm:constrLst>
              </dgm:else>
            </dgm:choose>
          </dgm:else>
        </dgm:choose>
      </dgm:if>
      <dgm:if name="Name32" axis="ch" ptType="node" func="cnt" op="equ" val="4">
        <dgm:choose name="Name33">
          <dgm:if name="Name34" func="var" arg="dir" op="equ" val="norm">
            <dgm:choose name="Name35">
              <dgm:if name="Name36" axis="des" func="maxDepth" op="gt" val="1">
                <dgm:alg type="composite">
                  <dgm:param type="ar" val="1.5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userD" refType="w" fact="0.0136"/>
                  <dgm:constr type="ctrX" for="ch" forName="dot1" refType="w" fact="0.3253"/>
                  <dgm:constr type="ctrY" for="ch" forName="dot1" refType="h" fact="0.8215"/>
                  <dgm:constr type="w" for="ch" forName="dot1" refType="userD"/>
                  <dgm:constr type="h" for="ch" forName="dot1" refType="userD"/>
                  <dgm:constr type="ctrX" for="ch" forName="dot2" refType="w" fact="0.2949"/>
                  <dgm:constr type="ctrY" for="ch" forName="dot2" refType="h" fact="0.843"/>
                  <dgm:constr type="w" for="ch" forName="dot2" refType="userD"/>
                  <dgm:constr type="h" for="ch" forName="dot2" refType="userD"/>
                  <dgm:constr type="ctrX" for="ch" forName="dot3" refType="w" fact="0.2635"/>
                  <dgm:constr type="ctrY" for="ch" forName="dot3" refType="h" fact="0.8607"/>
                  <dgm:constr type="w" for="ch" forName="dot3" refType="userD"/>
                  <dgm:constr type="h" for="ch" forName="dot3" refType="userD"/>
                  <dgm:constr type="ctrX" for="ch" forName="dot4" refType="w" fact="0.2313"/>
                  <dgm:constr type="ctrY" for="ch" forName="dot4" refType="h" fact="0.8745"/>
                  <dgm:constr type="w" for="ch" forName="dot4" refType="userD"/>
                  <dgm:constr type="h" for="ch" forName="dot4" refType="userD"/>
                  <dgm:constr type="ctrX" for="ch" forName="dot5" refType="w" fact="0.4675"/>
                  <dgm:constr type="ctrY" for="ch" forName="dot5" refType="h" fact="0.6419"/>
                  <dgm:constr type="w" for="ch" forName="dot5" refType="userD"/>
                  <dgm:constr type="h" for="ch" forName="dot5" refType="userD"/>
                  <dgm:constr type="ctrX" for="ch" forName="dot6" refType="w" fact="0.5486"/>
                  <dgm:constr type="ctrY" for="ch" forName="dot6" refType="h" fact="0.3784"/>
                  <dgm:constr type="w" for="ch" forName="dot6" refType="userD"/>
                  <dgm:constr type="h" for="ch" forName="dot6" refType="userD"/>
                  <dgm:constr type="ctrX" for="ch" forName="dotArrow1" refType="w" fact="0.5267"/>
                  <dgm:constr type="ctrY" for="ch" forName="dotArrow1" refType="h" fact="0.0496"/>
                  <dgm:constr type="w" for="ch" forName="dotArrow1" refType="userD"/>
                  <dgm:constr type="h" for="ch" forName="dotArrow1" refType="userD"/>
                  <dgm:constr type="ctrX" for="ch" forName="dotArrow2" refType="w" fact="0.5462"/>
                  <dgm:constr type="ctrY" for="ch" forName="dotArrow2" refType="h" fact="0.0282"/>
                  <dgm:constr type="w" for="ch" forName="dotArrow2" refType="userD"/>
                  <dgm:constr type="h" for="ch" forName="dotArrow2" refType="userD"/>
                  <dgm:constr type="ctrX" for="ch" forName="dotArrow3" refType="w" fact="0.5657"/>
                  <dgm:constr type="ctrY" for="ch" forName="dotArrow3" refType="h" fact="0.0068"/>
                  <dgm:constr type="w" for="ch" forName="dotArrow3" refType="userD"/>
                  <dgm:constr type="h" for="ch" forName="dotArrow3" refType="userD"/>
                  <dgm:constr type="ctrX" for="ch" forName="dotArrow4" refType="w" fact="0.5851"/>
                  <dgm:constr type="ctrY" for="ch" forName="dotArrow4" refType="h" fact="0.0282"/>
                  <dgm:constr type="w" for="ch" forName="dotArrow4" refType="userD"/>
                  <dgm:constr type="h" for="ch" forName="dotArrow4" refType="userD"/>
                  <dgm:constr type="ctrX" for="ch" forName="dotArrow5" refType="w" fact="0.6046"/>
                  <dgm:constr type="ctrY" for="ch" forName="dotArrow5" refType="h" fact="0.0496"/>
                  <dgm:constr type="w" for="ch" forName="dotArrow5" refType="userD"/>
                  <dgm:constr type="h" for="ch" forName="dotArrow5" refType="userD"/>
                  <dgm:constr type="ctrX" for="ch" forName="dotArrow6" refType="w" fact="0.5657"/>
                  <dgm:constr type="ctrY" for="ch" forName="dotArrow6" refType="h" fact="0.052"/>
                  <dgm:constr type="w" for="ch" forName="dotArrow6" refType="userD"/>
                  <dgm:constr type="h" for="ch" forName="dotArrow6" refType="userD"/>
                  <dgm:constr type="ctrX" for="ch" forName="dotArrow7" refType="w" fact="0.5657"/>
                  <dgm:constr type="ctrY" for="ch" forName="dotArrow7" refType="h" fact="0.0972"/>
                  <dgm:constr type="w" for="ch" forName="dotArrow7" refType="userD"/>
                  <dgm:constr type="h" for="ch" forName="dotArrow7" refType="userD"/>
                  <dgm:constr type="l" for="ch" forName="parTx1" refType="w" fact="0.1466"/>
                  <dgm:constr type="t" for="ch" forName="parTx1" refType="h" fact="0.9095"/>
                  <dgm:constr type="w" for="ch" forName="parTx1" refType="w" fact="0.294"/>
                  <dgm:constr type="h" for="ch" forName="parTx1" refType="h" fact="0.1222"/>
                  <dgm:constr type="ctrX" for="ch" forName="picture1" refType="w" fact="0.1333"/>
                  <dgm:constr type="ctrY" for="ch" forName="picture1" refType="h" fact="0.8922"/>
                  <dgm:constr type="w" for="ch" forName="picture1" refType="w" fact="0.1363"/>
                  <dgm:constr type="h" for="ch" forName="picture1" refType="h" fact="0.2113"/>
                  <dgm:constr type="l" for="ch" forName="desTx1" refType="r" refFor="ch" refForName="parTx1"/>
                  <dgm:constr type="r" for="ch" forName="desTx1" refType="w"/>
                  <dgm:constr type="t" for="ch" forName="desTx1" refType="t" refFor="ch" refForName="parTx1"/>
                  <dgm:constr type="h" for="ch" forName="desTx1" refType="h" refFor="ch" refForName="parTx1"/>
                  <dgm:constr type="l" for="ch" forName="parTx2" refType="w" fact="0.4105"/>
                  <dgm:constr type="t" for="ch" forName="parTx2" refType="h" fact="0.762"/>
                  <dgm:constr type="w" for="ch" forName="parTx2" refType="w" fact="0.294"/>
                  <dgm:constr type="h" for="ch" forName="parTx2" refType="h" fact="0.1222"/>
                  <dgm:constr type="ctrX" for="ch" forName="picture2" refType="w" fact="0.3972"/>
                  <dgm:constr type="ctrY" for="ch" forName="picture2" refType="h" fact="0.7447"/>
                  <dgm:constr type="w" for="ch" forName="picture2" refType="w" fact="0.1363"/>
                  <dgm:constr type="h" for="ch" forName="picture2" refType="h" fact="0.2113"/>
                  <dgm:constr type="l" for="ch" forName="desTx2" refType="r" refFor="ch" refForName="parTx2"/>
                  <dgm:constr type="r" for="ch" forName="desTx2" refType="w"/>
                  <dgm:constr type="t" for="ch" forName="desTx2" refType="t" refFor="ch" refForName="parTx2"/>
                  <dgm:constr type="h" for="ch" forName="desTx2" refType="h" refFor="ch" refForName="parTx2"/>
                  <dgm:constr type="l" for="ch" forName="parTx3" refType="w" fact="0.5229"/>
                  <dgm:constr type="t" for="ch" forName="parTx3" refType="h" fact="0.5294"/>
                  <dgm:constr type="w" for="ch" forName="parTx3" refType="w" fact="0.294"/>
                  <dgm:constr type="h" for="ch" forName="parTx3" refType="h" fact="0.1222"/>
                  <dgm:constr type="ctrX" for="ch" forName="picture3" refType="w" fact="0.5095"/>
                  <dgm:constr type="ctrY" for="ch" forName="picture3" refType="h" fact="0.5121"/>
                  <dgm:constr type="w" for="ch" forName="picture3" refType="w" fact="0.1363"/>
                  <dgm:constr type="h" for="ch" forName="picture3" refType="h" fact="0.2113"/>
                  <dgm:constr type="l" for="ch" forName="desTx3" refType="r" refFor="ch" refForName="parTx3"/>
                  <dgm:constr type="r" for="ch" forName="desTx3" refType="w"/>
                  <dgm:constr type="t" for="ch" forName="desTx3" refType="t" refFor="ch" refForName="parTx3"/>
                  <dgm:constr type="h" for="ch" forName="desTx3" refType="h" refFor="ch" refForName="parTx3"/>
                  <dgm:constr type="l" for="ch" forName="parTx4" refType="w" fact="0.5722"/>
                  <dgm:constr type="t" for="ch" forName="parTx4" refType="h" fact="0.2523"/>
                  <dgm:constr type="w" for="ch" forName="parTx4" refType="w" fact="0.294"/>
                  <dgm:constr type="h" for="ch" forName="parTx4" refType="h" fact="0.1222"/>
                  <dgm:constr type="ctrX" for="ch" forName="picture4" refType="w" fact="0.5588"/>
                  <dgm:constr type="ctrY" for="ch" forName="picture4" refType="h" fact="0.235"/>
                  <dgm:constr type="w" for="ch" forName="picture4" refType="w" fact="0.1363"/>
                  <dgm:constr type="h" for="ch" forName="picture4" refType="h" fact="0.2113"/>
                  <dgm:constr type="l" for="ch" forName="desTx4" refType="r" refFor="ch" refForName="parTx4"/>
                  <dgm:constr type="r" for="ch" forName="desTx4" refType="w"/>
                  <dgm:constr type="t" for="ch" forName="desTx4" refType="t" refFor="ch" refForName="parTx4"/>
                  <dgm:constr type="h" for="ch" forName="desTx4" refType="h" refFor="ch" refForName="parTx4"/>
                </dgm:constrLst>
              </dgm:if>
              <dgm:else name="Name37">
                <dgm:alg type="composite">
                  <dgm:param type="ar" val="1.267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userD" refType="w" fact="0.0167"/>
                  <dgm:constr type="ctrX" for="ch" forName="dot1" refType="w" fact="0.3978"/>
                  <dgm:constr type="ctrY" for="ch" forName="dot1" refType="h" fact="0.8215"/>
                  <dgm:constr type="w" for="ch" forName="dot1" refType="userD"/>
                  <dgm:constr type="h" for="ch" forName="dot1" refType="userD"/>
                  <dgm:constr type="ctrX" for="ch" forName="dot2" refType="w" fact="0.3606"/>
                  <dgm:constr type="ctrY" for="ch" forName="dot2" refType="h" fact="0.843"/>
                  <dgm:constr type="w" for="ch" forName="dot2" refType="userD"/>
                  <dgm:constr type="h" for="ch" forName="dot2" refType="userD"/>
                  <dgm:constr type="ctrX" for="ch" forName="dot3" refType="w" fact="0.3223"/>
                  <dgm:constr type="ctrY" for="ch" forName="dot3" refType="h" fact="0.8607"/>
                  <dgm:constr type="w" for="ch" forName="dot3" refType="userD"/>
                  <dgm:constr type="h" for="ch" forName="dot3" refType="userD"/>
                  <dgm:constr type="ctrX" for="ch" forName="dot4" refType="w" fact="0.2829"/>
                  <dgm:constr type="ctrY" for="ch" forName="dot4" refType="h" fact="0.8745"/>
                  <dgm:constr type="w" for="ch" forName="dot4" refType="userD"/>
                  <dgm:constr type="h" for="ch" forName="dot4" refType="userD"/>
                  <dgm:constr type="ctrX" for="ch" forName="dot5" refType="w" fact="0.5717"/>
                  <dgm:constr type="ctrY" for="ch" forName="dot5" refType="h" fact="0.6419"/>
                  <dgm:constr type="w" for="ch" forName="dot5" refType="userD"/>
                  <dgm:constr type="h" for="ch" forName="dot5" refType="userD"/>
                  <dgm:constr type="ctrX" for="ch" forName="dot6" refType="w" fact="0.6709"/>
                  <dgm:constr type="ctrY" for="ch" forName="dot6" refType="h" fact="0.3784"/>
                  <dgm:constr type="w" for="ch" forName="dot6" refType="userD"/>
                  <dgm:constr type="h" for="ch" forName="dot6" refType="userD"/>
                  <dgm:constr type="ctrX" for="ch" forName="dotArrow1" refType="w" fact="0.6441"/>
                  <dgm:constr type="ctrY" for="ch" forName="dotArrow1" refType="h" fact="0.0496"/>
                  <dgm:constr type="w" for="ch" forName="dotArrow1" refType="userD"/>
                  <dgm:constr type="h" for="ch" forName="dotArrow1" refType="userD"/>
                  <dgm:constr type="ctrX" for="ch" forName="dotArrow2" refType="w" fact="0.6679"/>
                  <dgm:constr type="ctrY" for="ch" forName="dotArrow2" refType="h" fact="0.0282"/>
                  <dgm:constr type="w" for="ch" forName="dotArrow2" refType="userD"/>
                  <dgm:constr type="h" for="ch" forName="dotArrow2" refType="userD"/>
                  <dgm:constr type="ctrX" for="ch" forName="dotArrow3" refType="w" fact="0.6917"/>
                  <dgm:constr type="ctrY" for="ch" forName="dotArrow3" refType="h" fact="0.0068"/>
                  <dgm:constr type="w" for="ch" forName="dotArrow3" refType="userD"/>
                  <dgm:constr type="h" for="ch" forName="dotArrow3" refType="userD"/>
                  <dgm:constr type="ctrX" for="ch" forName="dotArrow4" refType="w" fact="0.7155"/>
                  <dgm:constr type="ctrY" for="ch" forName="dotArrow4" refType="h" fact="0.0282"/>
                  <dgm:constr type="w" for="ch" forName="dotArrow4" refType="userD"/>
                  <dgm:constr type="h" for="ch" forName="dotArrow4" refType="userD"/>
                  <dgm:constr type="ctrX" for="ch" forName="dotArrow5" refType="w" fact="0.7394"/>
                  <dgm:constr type="ctrY" for="ch" forName="dotArrow5" refType="h" fact="0.0496"/>
                  <dgm:constr type="w" for="ch" forName="dotArrow5" refType="userD"/>
                  <dgm:constr type="h" for="ch" forName="dotArrow5" refType="userD"/>
                  <dgm:constr type="ctrX" for="ch" forName="dotArrow6" refType="w" fact="0.6917"/>
                  <dgm:constr type="ctrY" for="ch" forName="dotArrow6" refType="h" fact="0.052"/>
                  <dgm:constr type="w" for="ch" forName="dotArrow6" refType="userD"/>
                  <dgm:constr type="h" for="ch" forName="dotArrow6" refType="userD"/>
                  <dgm:constr type="ctrX" for="ch" forName="dotArrow7" refType="w" fact="0.6917"/>
                  <dgm:constr type="ctrY" for="ch" forName="dotArrow7" refType="h" fact="0.0972"/>
                  <dgm:constr type="w" for="ch" forName="dotArrow7" refType="userD"/>
                  <dgm:constr type="h" for="ch" forName="dotArrow7" refType="userD"/>
                  <dgm:constr type="l" for="ch" forName="parTx1" refType="w" fact="0.1793"/>
                  <dgm:constr type="t" for="ch" forName="parTx1" refType="h" fact="0.9064"/>
                  <dgm:constr type="w" for="ch" forName="parTx1" refType="w" fact="0.3595"/>
                  <dgm:constr type="h" for="ch" forName="parTx1" refType="h" fact="0.1222"/>
                  <dgm:constr type="ctrX" for="ch" forName="picture1" refType="w" fact="0.163"/>
                  <dgm:constr type="ctrY" for="ch" forName="picture1" refType="h" fact="0.8922"/>
                  <dgm:constr type="w" for="ch" forName="picture1" refType="w" fact="0.1667"/>
                  <dgm:constr type="h" for="ch" forName="picture1" refType="h" fact="0.2113"/>
                  <dgm:constr type="l" for="ch" forName="parTx2" refType="w" fact="0.502"/>
                  <dgm:constr type="t" for="ch" forName="parTx2" refType="h" fact="0.7589"/>
                  <dgm:constr type="w" for="ch" forName="parTx2" refType="w" fact="0.3595"/>
                  <dgm:constr type="h" for="ch" forName="parTx2" refType="h" fact="0.1222"/>
                  <dgm:constr type="ctrX" for="ch" forName="picture2" refType="w" fact="0.4857"/>
                  <dgm:constr type="ctrY" for="ch" forName="picture2" refType="h" fact="0.7447"/>
                  <dgm:constr type="w" for="ch" forName="picture2" refType="w" fact="0.1667"/>
                  <dgm:constr type="h" for="ch" forName="picture2" refType="h" fact="0.2113"/>
                  <dgm:constr type="l" for="ch" forName="parTx3" refType="w" fact="0.6394"/>
                  <dgm:constr type="t" for="ch" forName="parTx3" refType="h" fact="0.5263"/>
                  <dgm:constr type="w" for="ch" forName="parTx3" refType="w" fact="0.3595"/>
                  <dgm:constr type="h" for="ch" forName="parTx3" refType="h" fact="0.1222"/>
                  <dgm:constr type="ctrX" for="ch" forName="picture3" refType="w" fact="0.6231"/>
                  <dgm:constr type="ctrY" for="ch" forName="picture3" refType="h" fact="0.5121"/>
                  <dgm:constr type="w" for="ch" forName="picture3" refType="w" fact="0.1667"/>
                  <dgm:constr type="h" for="ch" forName="picture3" refType="h" fact="0.2113"/>
                  <dgm:constr type="l" for="ch" forName="parTx4" refType="w" fact="0.6997"/>
                  <dgm:constr type="t" for="ch" forName="parTx4" refType="h" fact="0.2492"/>
                  <dgm:constr type="w" for="ch" forName="parTx4" refType="w" fact="0.3595"/>
                  <dgm:constr type="h" for="ch" forName="parTx4" refType="h" fact="0.1222"/>
                  <dgm:constr type="ctrX" for="ch" forName="picture4" refType="w" fact="0.6834"/>
                  <dgm:constr type="ctrY" for="ch" forName="picture4" refType="h" fact="0.235"/>
                  <dgm:constr type="w" for="ch" forName="picture4" refType="w" fact="0.1667"/>
                  <dgm:constr type="h" for="ch" forName="picture4" refType="h" fact="0.2113"/>
                </dgm:constrLst>
              </dgm:else>
            </dgm:choose>
          </dgm:if>
          <dgm:else name="Name38">
            <dgm:choose name="Name39">
              <dgm:if name="Name40" axis="des" func="maxDepth" op="gt" val="1">
                <dgm:alg type="composite">
                  <dgm:param type="ar" val="1.5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userD" refType="w" fact="0.0136"/>
                  <dgm:constr type="ctrX" for="ch" forName="dot1" refType="w" fact="0.6747"/>
                  <dgm:constr type="ctrY" for="ch" forName="dot1" refType="h" fact="0.8215"/>
                  <dgm:constr type="w" for="ch" forName="dot1" refType="userD"/>
                  <dgm:constr type="h" for="ch" forName="dot1" refType="userD"/>
                  <dgm:constr type="ctrX" for="ch" forName="dot2" refType="w" fact="0.7051"/>
                  <dgm:constr type="ctrY" for="ch" forName="dot2" refType="h" fact="0.843"/>
                  <dgm:constr type="w" for="ch" forName="dot2" refType="userD"/>
                  <dgm:constr type="h" for="ch" forName="dot2" refType="userD"/>
                  <dgm:constr type="ctrX" for="ch" forName="dot3" refType="w" fact="0.7365"/>
                  <dgm:constr type="ctrY" for="ch" forName="dot3" refType="h" fact="0.8607"/>
                  <dgm:constr type="w" for="ch" forName="dot3" refType="userD"/>
                  <dgm:constr type="h" for="ch" forName="dot3" refType="userD"/>
                  <dgm:constr type="ctrX" for="ch" forName="dot4" refType="w" fact="0.7687"/>
                  <dgm:constr type="ctrY" for="ch" forName="dot4" refType="h" fact="0.8745"/>
                  <dgm:constr type="w" for="ch" forName="dot4" refType="userD"/>
                  <dgm:constr type="h" for="ch" forName="dot4" refType="userD"/>
                  <dgm:constr type="ctrX" for="ch" forName="dot5" refType="w" fact="0.5325"/>
                  <dgm:constr type="ctrY" for="ch" forName="dot5" refType="h" fact="0.6419"/>
                  <dgm:constr type="w" for="ch" forName="dot5" refType="userD"/>
                  <dgm:constr type="h" for="ch" forName="dot5" refType="userD"/>
                  <dgm:constr type="ctrX" for="ch" forName="dot6" refType="w" fact="0.4514"/>
                  <dgm:constr type="ctrY" for="ch" forName="dot6" refType="h" fact="0.3784"/>
                  <dgm:constr type="w" for="ch" forName="dot6" refType="userD"/>
                  <dgm:constr type="h" for="ch" forName="dot6" refType="userD"/>
                  <dgm:constr type="ctrX" for="ch" forName="dotArrow1" refType="w" fact="0.4733"/>
                  <dgm:constr type="ctrY" for="ch" forName="dotArrow1" refType="h" fact="0.0496"/>
                  <dgm:constr type="w" for="ch" forName="dotArrow1" refType="userD"/>
                  <dgm:constr type="h" for="ch" forName="dotArrow1" refType="userD"/>
                  <dgm:constr type="ctrX" for="ch" forName="dotArrow2" refType="w" fact="0.4538"/>
                  <dgm:constr type="ctrY" for="ch" forName="dotArrow2" refType="h" fact="0.0282"/>
                  <dgm:constr type="w" for="ch" forName="dotArrow2" refType="userD"/>
                  <dgm:constr type="h" for="ch" forName="dotArrow2" refType="userD"/>
                  <dgm:constr type="ctrX" for="ch" forName="dotArrow3" refType="w" fact="0.4343"/>
                  <dgm:constr type="ctrY" for="ch" forName="dotArrow3" refType="h" fact="0.0068"/>
                  <dgm:constr type="w" for="ch" forName="dotArrow3" refType="userD"/>
                  <dgm:constr type="h" for="ch" forName="dotArrow3" refType="userD"/>
                  <dgm:constr type="ctrX" for="ch" forName="dotArrow4" refType="w" fact="0.4149"/>
                  <dgm:constr type="ctrY" for="ch" forName="dotArrow4" refType="h" fact="0.0282"/>
                  <dgm:constr type="w" for="ch" forName="dotArrow4" refType="userD"/>
                  <dgm:constr type="h" for="ch" forName="dotArrow4" refType="userD"/>
                  <dgm:constr type="ctrX" for="ch" forName="dotArrow5" refType="w" fact="0.3954"/>
                  <dgm:constr type="ctrY" for="ch" forName="dotArrow5" refType="h" fact="0.0496"/>
                  <dgm:constr type="w" for="ch" forName="dotArrow5" refType="userD"/>
                  <dgm:constr type="h" for="ch" forName="dotArrow5" refType="userD"/>
                  <dgm:constr type="ctrX" for="ch" forName="dotArrow6" refType="w" fact="0.4343"/>
                  <dgm:constr type="ctrY" for="ch" forName="dotArrow6" refType="h" fact="0.052"/>
                  <dgm:constr type="w" for="ch" forName="dotArrow6" refType="userD"/>
                  <dgm:constr type="h" for="ch" forName="dotArrow6" refType="userD"/>
                  <dgm:constr type="ctrX" for="ch" forName="dotArrow7" refType="w" fact="0.4343"/>
                  <dgm:constr type="ctrY" for="ch" forName="dotArrow7" refType="h" fact="0.0972"/>
                  <dgm:constr type="w" for="ch" forName="dotArrow7" refType="userD"/>
                  <dgm:constr type="h" for="ch" forName="dotArrow7" refType="userD"/>
                  <dgm:constr type="r" for="ch" forName="parTx1" refType="w" fact="0.8534"/>
                  <dgm:constr type="t" for="ch" forName="parTx1" refType="h" fact="0.9095"/>
                  <dgm:constr type="w" for="ch" forName="parTx1" refType="w" fact="0.294"/>
                  <dgm:constr type="h" for="ch" forName="parTx1" refType="h" fact="0.1222"/>
                  <dgm:constr type="ctrX" for="ch" forName="picture1" refType="w" fact="0.8667"/>
                  <dgm:constr type="ctrY" for="ch" forName="picture1" refType="h" fact="0.8922"/>
                  <dgm:constr type="w" for="ch" forName="picture1" refType="w" fact="0.1363"/>
                  <dgm:constr type="h" for="ch" forName="picture1" refType="h" fact="0.2113"/>
                  <dgm:constr type="r" for="ch" forName="desTx1" refType="l" refFor="ch" refForName="parTx1"/>
                  <dgm:constr type="l" for="ch" forName="desTx1"/>
                  <dgm:constr type="t" for="ch" forName="desTx1" refType="t" refFor="ch" refForName="parTx1"/>
                  <dgm:constr type="h" for="ch" forName="desTx1" refType="h" refFor="ch" refForName="parTx1"/>
                  <dgm:constr type="r" for="ch" forName="parTx2" refType="w" fact="0.5895"/>
                  <dgm:constr type="t" for="ch" forName="parTx2" refType="h" fact="0.762"/>
                  <dgm:constr type="w" for="ch" forName="parTx2" refType="w" fact="0.294"/>
                  <dgm:constr type="h" for="ch" forName="parTx2" refType="h" fact="0.1222"/>
                  <dgm:constr type="ctrX" for="ch" forName="picture2" refType="w" fact="0.6028"/>
                  <dgm:constr type="ctrY" for="ch" forName="picture2" refType="h" fact="0.7447"/>
                  <dgm:constr type="w" for="ch" forName="picture2" refType="w" fact="0.1363"/>
                  <dgm:constr type="h" for="ch" forName="picture2" refType="h" fact="0.2113"/>
                  <dgm:constr type="r" for="ch" forName="desTx2" refType="l" refFor="ch" refForName="parTx2"/>
                  <dgm:constr type="l" for="ch" forName="desTx2"/>
                  <dgm:constr type="t" for="ch" forName="desTx2" refType="t" refFor="ch" refForName="parTx2"/>
                  <dgm:constr type="h" for="ch" forName="desTx2" refType="h" refFor="ch" refForName="parTx2"/>
                  <dgm:constr type="r" for="ch" forName="parTx3" refType="w" fact="0.4771"/>
                  <dgm:constr type="t" for="ch" forName="parTx3" refType="h" fact="0.5294"/>
                  <dgm:constr type="w" for="ch" forName="parTx3" refType="w" fact="0.294"/>
                  <dgm:constr type="h" for="ch" forName="parTx3" refType="h" fact="0.1222"/>
                  <dgm:constr type="ctrX" for="ch" forName="picture3" refType="w" fact="0.4905"/>
                  <dgm:constr type="ctrY" for="ch" forName="picture3" refType="h" fact="0.5121"/>
                  <dgm:constr type="w" for="ch" forName="picture3" refType="w" fact="0.1363"/>
                  <dgm:constr type="h" for="ch" forName="picture3" refType="h" fact="0.2113"/>
                  <dgm:constr type="r" for="ch" forName="desTx3" refType="l" refFor="ch" refForName="parTx3"/>
                  <dgm:constr type="l" for="ch" forName="desTx3"/>
                  <dgm:constr type="t" for="ch" forName="desTx3" refType="t" refFor="ch" refForName="parTx3"/>
                  <dgm:constr type="h" for="ch" forName="desTx3" refType="h" refFor="ch" refForName="parTx3"/>
                  <dgm:constr type="r" for="ch" forName="parTx4" refType="w" fact="0.4278"/>
                  <dgm:constr type="t" for="ch" forName="parTx4" refType="h" fact="0.2523"/>
                  <dgm:constr type="w" for="ch" forName="parTx4" refType="w" fact="0.294"/>
                  <dgm:constr type="h" for="ch" forName="parTx4" refType="h" fact="0.1222"/>
                  <dgm:constr type="ctrX" for="ch" forName="picture4" refType="w" fact="0.4412"/>
                  <dgm:constr type="ctrY" for="ch" forName="picture4" refType="h" fact="0.235"/>
                  <dgm:constr type="w" for="ch" forName="picture4" refType="w" fact="0.1363"/>
                  <dgm:constr type="h" for="ch" forName="picture4" refType="h" fact="0.2113"/>
                  <dgm:constr type="r" for="ch" forName="desTx4" refType="l" refFor="ch" refForName="parTx4"/>
                  <dgm:constr type="l" for="ch" forName="desTx4"/>
                  <dgm:constr type="t" for="ch" forName="desTx4" refType="t" refFor="ch" refForName="parTx4"/>
                  <dgm:constr type="h" for="ch" forName="desTx4" refType="h" refFor="ch" refForName="parTx4"/>
                </dgm:constrLst>
              </dgm:if>
              <dgm:else name="Name41">
                <dgm:alg type="composite">
                  <dgm:param type="ar" val="1.267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userD" refType="w" fact="0.0167"/>
                  <dgm:constr type="ctrX" for="ch" forName="dot1" refType="w" fact="0.6022"/>
                  <dgm:constr type="ctrY" for="ch" forName="dot1" refType="h" fact="0.8215"/>
                  <dgm:constr type="w" for="ch" forName="dot1" refType="userD"/>
                  <dgm:constr type="h" for="ch" forName="dot1" refType="userD"/>
                  <dgm:constr type="ctrX" for="ch" forName="dot2" refType="w" fact="0.6394"/>
                  <dgm:constr type="ctrY" for="ch" forName="dot2" refType="h" fact="0.843"/>
                  <dgm:constr type="w" for="ch" forName="dot2" refType="userD"/>
                  <dgm:constr type="h" for="ch" forName="dot2" refType="userD"/>
                  <dgm:constr type="ctrX" for="ch" forName="dot3" refType="w" fact="0.6777"/>
                  <dgm:constr type="ctrY" for="ch" forName="dot3" refType="h" fact="0.8607"/>
                  <dgm:constr type="w" for="ch" forName="dot3" refType="userD"/>
                  <dgm:constr type="h" for="ch" forName="dot3" refType="userD"/>
                  <dgm:constr type="ctrX" for="ch" forName="dot4" refType="w" fact="0.7171"/>
                  <dgm:constr type="ctrY" for="ch" forName="dot4" refType="h" fact="0.8745"/>
                  <dgm:constr type="w" for="ch" forName="dot4" refType="userD"/>
                  <dgm:constr type="h" for="ch" forName="dot4" refType="userD"/>
                  <dgm:constr type="ctrX" for="ch" forName="dot5" refType="w" fact="0.4283"/>
                  <dgm:constr type="ctrY" for="ch" forName="dot5" refType="h" fact="0.6419"/>
                  <dgm:constr type="w" for="ch" forName="dot5" refType="userD"/>
                  <dgm:constr type="h" for="ch" forName="dot5" refType="userD"/>
                  <dgm:constr type="ctrX" for="ch" forName="dot6" refType="w" fact="0.3291"/>
                  <dgm:constr type="ctrY" for="ch" forName="dot6" refType="h" fact="0.3784"/>
                  <dgm:constr type="w" for="ch" forName="dot6" refType="userD"/>
                  <dgm:constr type="h" for="ch" forName="dot6" refType="userD"/>
                  <dgm:constr type="ctrX" for="ch" forName="dotArrow1" refType="w" fact="0.3559"/>
                  <dgm:constr type="ctrY" for="ch" forName="dotArrow1" refType="h" fact="0.0496"/>
                  <dgm:constr type="w" for="ch" forName="dotArrow1" refType="userD"/>
                  <dgm:constr type="h" for="ch" forName="dotArrow1" refType="userD"/>
                  <dgm:constr type="ctrX" for="ch" forName="dotArrow2" refType="w" fact="0.3321"/>
                  <dgm:constr type="ctrY" for="ch" forName="dotArrow2" refType="h" fact="0.0282"/>
                  <dgm:constr type="w" for="ch" forName="dotArrow2" refType="userD"/>
                  <dgm:constr type="h" for="ch" forName="dotArrow2" refType="userD"/>
                  <dgm:constr type="ctrX" for="ch" forName="dotArrow3" refType="w" fact="0.3083"/>
                  <dgm:constr type="ctrY" for="ch" forName="dotArrow3" refType="h" fact="0.0068"/>
                  <dgm:constr type="w" for="ch" forName="dotArrow3" refType="userD"/>
                  <dgm:constr type="h" for="ch" forName="dotArrow3" refType="userD"/>
                  <dgm:constr type="ctrX" for="ch" forName="dotArrow4" refType="w" fact="0.2845"/>
                  <dgm:constr type="ctrY" for="ch" forName="dotArrow4" refType="h" fact="0.0282"/>
                  <dgm:constr type="w" for="ch" forName="dotArrow4" refType="userD"/>
                  <dgm:constr type="h" for="ch" forName="dotArrow4" refType="userD"/>
                  <dgm:constr type="ctrX" for="ch" forName="dotArrow5" refType="w" fact="0.2606"/>
                  <dgm:constr type="ctrY" for="ch" forName="dotArrow5" refType="h" fact="0.0496"/>
                  <dgm:constr type="w" for="ch" forName="dotArrow5" refType="userD"/>
                  <dgm:constr type="h" for="ch" forName="dotArrow5" refType="userD"/>
                  <dgm:constr type="ctrX" for="ch" forName="dotArrow6" refType="w" fact="0.3083"/>
                  <dgm:constr type="ctrY" for="ch" forName="dotArrow6" refType="h" fact="0.052"/>
                  <dgm:constr type="w" for="ch" forName="dotArrow6" refType="userD"/>
                  <dgm:constr type="h" for="ch" forName="dotArrow6" refType="userD"/>
                  <dgm:constr type="ctrX" for="ch" forName="dotArrow7" refType="w" fact="0.3083"/>
                  <dgm:constr type="ctrY" for="ch" forName="dotArrow7" refType="h" fact="0.0972"/>
                  <dgm:constr type="w" for="ch" forName="dotArrow7" refType="userD"/>
                  <dgm:constr type="h" for="ch" forName="dotArrow7" refType="userD"/>
                  <dgm:constr type="r" for="ch" forName="parTx1" refType="w" fact="0.8207"/>
                  <dgm:constr type="t" for="ch" forName="parTx1" refType="h" fact="0.9064"/>
                  <dgm:constr type="w" for="ch" forName="parTx1" refType="w" fact="0.3595"/>
                  <dgm:constr type="h" for="ch" forName="parTx1" refType="h" fact="0.1222"/>
                  <dgm:constr type="ctrX" for="ch" forName="picture1" refType="w" fact="0.837"/>
                  <dgm:constr type="ctrY" for="ch" forName="picture1" refType="h" fact="0.8922"/>
                  <dgm:constr type="w" for="ch" forName="picture1" refType="w" fact="0.1667"/>
                  <dgm:constr type="h" for="ch" forName="picture1" refType="h" fact="0.2113"/>
                  <dgm:constr type="r" for="ch" forName="parTx2" refType="w" fact="0.498"/>
                  <dgm:constr type="t" for="ch" forName="parTx2" refType="h" fact="0.7589"/>
                  <dgm:constr type="w" for="ch" forName="parTx2" refType="w" fact="0.3595"/>
                  <dgm:constr type="h" for="ch" forName="parTx2" refType="h" fact="0.1222"/>
                  <dgm:constr type="ctrX" for="ch" forName="picture2" refType="w" fact="0.5143"/>
                  <dgm:constr type="ctrY" for="ch" forName="picture2" refType="h" fact="0.7447"/>
                  <dgm:constr type="w" for="ch" forName="picture2" refType="w" fact="0.1667"/>
                  <dgm:constr type="h" for="ch" forName="picture2" refType="h" fact="0.2113"/>
                  <dgm:constr type="r" for="ch" forName="parTx3" refType="w" fact="0.3606"/>
                  <dgm:constr type="t" for="ch" forName="parTx3" refType="h" fact="0.5263"/>
                  <dgm:constr type="w" for="ch" forName="parTx3" refType="w" fact="0.3595"/>
                  <dgm:constr type="h" for="ch" forName="parTx3" refType="h" fact="0.1222"/>
                  <dgm:constr type="ctrX" for="ch" forName="picture3" refType="w" fact="0.3769"/>
                  <dgm:constr type="ctrY" for="ch" forName="picture3" refType="h" fact="0.5121"/>
                  <dgm:constr type="w" for="ch" forName="picture3" refType="w" fact="0.1667"/>
                  <dgm:constr type="h" for="ch" forName="picture3" refType="h" fact="0.2113"/>
                  <dgm:constr type="r" for="ch" forName="parTx4" refType="w" fact="0.3003"/>
                  <dgm:constr type="t" for="ch" forName="parTx4" refType="h" fact="0.2492"/>
                  <dgm:constr type="w" for="ch" forName="parTx4" refType="w" fact="0.3595"/>
                  <dgm:constr type="h" for="ch" forName="parTx4" refType="h" fact="0.1222"/>
                  <dgm:constr type="ctrX" for="ch" forName="picture4" refType="w" fact="0.3166"/>
                  <dgm:constr type="ctrY" for="ch" forName="picture4" refType="h" fact="0.235"/>
                  <dgm:constr type="w" for="ch" forName="picture4" refType="w" fact="0.1667"/>
                  <dgm:constr type="h" for="ch" forName="picture4" refType="h" fact="0.2113"/>
                </dgm:constrLst>
              </dgm:else>
            </dgm:choose>
          </dgm:else>
        </dgm:choose>
      </dgm:if>
      <dgm:if name="Name42" axis="ch" ptType="node" func="cnt" op="equ" val="5">
        <dgm:choose name="Name43">
          <dgm:if name="Name44" func="var" arg="dir" op="equ" val="norm">
            <dgm:choose name="Name45">
              <dgm:if name="Name46" axis="des" func="maxDepth" op="gt" val="1">
                <dgm:alg type="composite">
                  <dgm:param type="ar" val="1.41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primFontSz" for="ch" forName="desTx5" refType="primFontSz" refFor="ch" refForName="desTx1" op="equ"/>
                  <dgm:constr type="userD" refType="w" fact="0.0118"/>
                  <dgm:constr type="ctrX" for="ch" forName="dot1" refType="w" fact="0.3263"/>
                  <dgm:constr type="ctrY" for="ch" forName="dot1" refType="h" fact="0.8674"/>
                  <dgm:constr type="w" for="ch" forName="dot1" refType="userD"/>
                  <dgm:constr type="h" for="ch" forName="dot1" refType="userD"/>
                  <dgm:constr type="ctrX" for="ch" forName="dot2" refType="w" fact="0.3001"/>
                  <dgm:constr type="ctrY" for="ch" forName="dot2" refType="h" fact="0.8824"/>
                  <dgm:constr type="w" for="ch" forName="dot2" refType="userD"/>
                  <dgm:constr type="h" for="ch" forName="dot2" refType="userD"/>
                  <dgm:constr type="ctrX" for="ch" forName="dot3" refType="w" fact="0.2733"/>
                  <dgm:constr type="ctrY" for="ch" forName="dot3" refType="h" fact="0.8948"/>
                  <dgm:constr type="w" for="ch" forName="dot3" refType="userD"/>
                  <dgm:constr type="h" for="ch" forName="dot3" refType="userD"/>
                  <dgm:constr type="ctrX" for="ch" forName="dot4" refType="w" fact="0.2462"/>
                  <dgm:constr type="ctrY" for="ch" forName="dot4" refType="h" fact="0.9044"/>
                  <dgm:constr type="w" for="ch" forName="dot4" refType="userD"/>
                  <dgm:constr type="h" for="ch" forName="dot4" refType="userD"/>
                  <dgm:constr type="ctrX" for="ch" forName="dot5" refType="w" fact="0.4691"/>
                  <dgm:constr type="ctrY" for="ch" forName="dot5" refType="h" fact="0.7222"/>
                  <dgm:constr type="w" for="ch" forName="dot5" refType="userD"/>
                  <dgm:constr type="h" for="ch" forName="dot5" refType="userD"/>
                  <dgm:constr type="ctrX" for="ch" forName="dot6" refType="w" fact="0.4484"/>
                  <dgm:constr type="ctrY" for="ch" forName="dot6" refType="h" fact="0.7518"/>
                  <dgm:constr type="w" for="ch" forName="dot6" refType="userD"/>
                  <dgm:constr type="h" for="ch" forName="dot6" refType="userD"/>
                  <dgm:constr type="ctrX" for="ch" forName="dot7" refType="w" fact="0.5549"/>
                  <dgm:constr type="ctrY" for="ch" forName="dot7" refType="h" fact="0.5422"/>
                  <dgm:constr type="w" for="ch" forName="dot7" refType="userD"/>
                  <dgm:constr type="h" for="ch" forName="dot7" refType="userD"/>
                  <dgm:constr type="ctrX" for="ch" forName="dot8" refType="w" fact="0.601"/>
                  <dgm:constr type="ctrY" for="ch" forName="dot8" refType="h" fact="0.3229"/>
                  <dgm:constr type="w" for="ch" forName="dot8" refType="userD"/>
                  <dgm:constr type="h" for="ch" forName="dot8" refType="userD"/>
                  <dgm:constr type="ctrX" for="ch" forName="dotArrow1" refType="w" fact="0.5779"/>
                  <dgm:constr type="ctrY" for="ch" forName="dotArrow1" refType="h" fact="0.0635"/>
                  <dgm:constr type="w" for="ch" forName="dotArrow1" refType="userD"/>
                  <dgm:constr type="h" for="ch" forName="dotArrow1" refType="userD"/>
                  <dgm:constr type="ctrX" for="ch" forName="dotArrow2" refType="w" fact="0.5951"/>
                  <dgm:constr type="ctrY" for="ch" forName="dotArrow2" refType="h" fact="0.0448"/>
                  <dgm:constr type="w" for="ch" forName="dotArrow2" refType="userD"/>
                  <dgm:constr type="h" for="ch" forName="dotArrow2" refType="userD"/>
                  <dgm:constr type="ctrX" for="ch" forName="dotArrow3" refType="w" fact="0.6123"/>
                  <dgm:constr type="ctrY" for="ch" forName="dotArrow3" refType="h" fact="0.026"/>
                  <dgm:constr type="w" for="ch" forName="dotArrow3" refType="userD"/>
                  <dgm:constr type="h" for="ch" forName="dotArrow3" refType="userD"/>
                  <dgm:constr type="ctrX" for="ch" forName="dotArrow4" refType="w" fact="0.6295"/>
                  <dgm:constr type="ctrY" for="ch" forName="dotArrow4" refType="h" fact="0.0448"/>
                  <dgm:constr type="w" for="ch" forName="dotArrow4" refType="userD"/>
                  <dgm:constr type="h" for="ch" forName="dotArrow4" refType="userD"/>
                  <dgm:constr type="ctrX" for="ch" forName="dotArrow5" refType="w" fact="0.6467"/>
                  <dgm:constr type="ctrY" for="ch" forName="dotArrow5" refType="h" fact="0.0635"/>
                  <dgm:constr type="w" for="ch" forName="dotArrow5" refType="userD"/>
                  <dgm:constr type="h" for="ch" forName="dotArrow5" refType="userD"/>
                  <dgm:constr type="ctrX" for="ch" forName="dotArrow6" refType="w" fact="0.6123"/>
                  <dgm:constr type="ctrY" for="ch" forName="dotArrow6" refType="h" fact="0.0656"/>
                  <dgm:constr type="w" for="ch" forName="dotArrow6" refType="userD"/>
                  <dgm:constr type="h" for="ch" forName="dotArrow6" refType="userD"/>
                  <dgm:constr type="ctrX" for="ch" forName="dotArrow7" refType="w" fact="0.6123"/>
                  <dgm:constr type="ctrY" for="ch" forName="dotArrow7" refType="h" fact="0.1052"/>
                  <dgm:constr type="w" for="ch" forName="dotArrow7" refType="userD"/>
                  <dgm:constr type="h" for="ch" forName="dotArrow7" refType="userD"/>
                  <dgm:constr type="l" for="ch" forName="parTx1" refType="w" fact="0.1746"/>
                  <dgm:constr type="t" for="ch" forName="parTx1" refType="h" fact="0.9304"/>
                  <dgm:constr type="w" for="ch" forName="parTx1" refType="w" fact="0.2544"/>
                  <dgm:constr type="h" for="ch" forName="parTx1" refType="h" fact="0.0962"/>
                  <dgm:constr type="ctrX" for="ch" forName="picture1" refType="w" fact="0.1631"/>
                  <dgm:constr type="ctrY" for="ch" forName="picture1" refType="h" fact="0.9169"/>
                  <dgm:constr type="w" for="ch" forName="picture1" refType="w" fact="0.118"/>
                  <dgm:constr type="h" for="ch" forName="picture1" refType="h" fact="0.1663"/>
                  <dgm:constr type="l" for="ch" forName="desTx1" refType="r" refFor="ch" refForName="parTx1"/>
                  <dgm:constr type="r" for="ch" forName="desTx1" refType="w"/>
                  <dgm:constr type="t" for="ch" forName="desTx1" refType="t" refFor="ch" refForName="parTx1"/>
                  <dgm:constr type="h" for="ch" forName="desTx1" refType="h" refFor="ch" refForName="parTx1"/>
                  <dgm:constr type="l" for="ch" forName="parTx2" refType="w" fact="0.3982"/>
                  <dgm:constr type="t" for="ch" forName="parTx2" refType="h" fact="0.8167"/>
                  <dgm:constr type="w" for="ch" forName="parTx2" refType="w" fact="0.2544"/>
                  <dgm:constr type="h" for="ch" forName="parTx2" refType="h" fact="0.0962"/>
                  <dgm:constr type="ctrX" for="ch" forName="picture2" refType="w" fact="0.3866"/>
                  <dgm:constr type="ctrY" for="ch" forName="picture2" refType="h" fact="0.8032"/>
                  <dgm:constr type="w" for="ch" forName="picture2" refType="w" fact="0.118"/>
                  <dgm:constr type="h" for="ch" forName="picture2" refType="h" fact="0.1663"/>
                  <dgm:constr type="l" for="ch" forName="desTx2" refType="r" refFor="ch" refForName="parTx2"/>
                  <dgm:constr type="r" for="ch" forName="desTx2" refType="w"/>
                  <dgm:constr type="t" for="ch" forName="desTx2" refType="t" refFor="ch" refForName="parTx2"/>
                  <dgm:constr type="h" for="ch" forName="desTx2" refType="h" refFor="ch" refForName="parTx2"/>
                  <dgm:constr type="l" for="ch" forName="parTx3" refType="w" fact="0.5194"/>
                  <dgm:constr type="t" for="ch" forName="parTx3" refType="h" fact="0.6524"/>
                  <dgm:constr type="w" for="ch" forName="parTx3" refType="w" fact="0.2544"/>
                  <dgm:constr type="h" for="ch" forName="parTx3" refType="h" fact="0.0962"/>
                  <dgm:constr type="ctrX" for="ch" forName="picture3" refType="w" fact="0.5078"/>
                  <dgm:constr type="ctrY" for="ch" forName="picture3" refType="h" fact="0.6389"/>
                  <dgm:constr type="w" for="ch" forName="picture3" refType="w" fact="0.118"/>
                  <dgm:constr type="h" for="ch" forName="picture3" refType="h" fact="0.1663"/>
                  <dgm:constr type="l" for="ch" forName="desTx3" refType="r" refFor="ch" refForName="parTx3"/>
                  <dgm:constr type="r" for="ch" forName="desTx3" refType="w"/>
                  <dgm:constr type="t" for="ch" forName="desTx3" refType="t" refFor="ch" refForName="parTx3"/>
                  <dgm:constr type="h" for="ch" forName="desTx3" refType="h" refFor="ch" refForName="parTx3"/>
                  <dgm:constr type="l" for="ch" forName="parTx4" refType="w" fact="0.5827"/>
                  <dgm:constr type="t" for="ch" forName="parTx4" refType="h" fact="0.4412"/>
                  <dgm:constr type="w" for="ch" forName="parTx4" refType="w" fact="0.2544"/>
                  <dgm:constr type="h" for="ch" forName="parTx4" refType="h" fact="0.0962"/>
                  <dgm:constr type="ctrX" for="ch" forName="picture4" refType="w" fact="0.5712"/>
                  <dgm:constr type="ctrY" for="ch" forName="picture4" refType="h" fact="0.4277"/>
                  <dgm:constr type="w" for="ch" forName="picture4" refType="w" fact="0.118"/>
                  <dgm:constr type="h" for="ch" forName="picture4" refType="h" fact="0.1663"/>
                  <dgm:constr type="l" for="ch" forName="desTx4" refType="r" refFor="ch" refForName="parTx4"/>
                  <dgm:constr type="r" for="ch" forName="desTx4" refType="w"/>
                  <dgm:constr type="t" for="ch" forName="desTx4" refType="t" refFor="ch" refForName="parTx4"/>
                  <dgm:constr type="h" for="ch" forName="desTx4" refType="h" refFor="ch" refForName="parTx4"/>
                  <dgm:constr type="l" for="ch" forName="parTx5" refType="w" fact="0.618"/>
                  <dgm:constr type="t" for="ch" forName="parTx5" refType="h" fact="0.2262"/>
                  <dgm:constr type="w" for="ch" forName="parTx5" refType="w" fact="0.2544"/>
                  <dgm:constr type="h" for="ch" forName="parTx5" refType="h" fact="0.0962"/>
                  <dgm:constr type="ctrX" for="ch" forName="picture5" refType="w" fact="0.6064"/>
                  <dgm:constr type="ctrY" for="ch" forName="picture5" refType="h" fact="0.2127"/>
                  <dgm:constr type="w" for="ch" forName="picture5" refType="w" fact="0.118"/>
                  <dgm:constr type="h" for="ch" forName="picture5" refType="h" fact="0.1663"/>
                  <dgm:constr type="l" for="ch" forName="desTx5" refType="r" refFor="ch" refForName="parTx5"/>
                  <dgm:constr type="r" for="ch" forName="desTx5" refType="w"/>
                  <dgm:constr type="t" for="ch" forName="desTx5" refType="t" refFor="ch" refForName="parTx5"/>
                  <dgm:constr type="h" for="ch" forName="desTx5" refType="h" refFor="ch" refForName="parTx5"/>
                </dgm:constrLst>
              </dgm:if>
              <dgm:else name="Name47">
                <dgm:alg type="composite">
                  <dgm:param type="ar" val="1.164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userD" refType="w" fact="0.0143"/>
                  <dgm:constr type="ctrX" for="ch" forName="dot1" refType="w" fact="0.3951"/>
                  <dgm:constr type="ctrY" for="ch" forName="dot1" refType="h" fact="0.8674"/>
                  <dgm:constr type="w" for="ch" forName="dot1" refType="userD"/>
                  <dgm:constr type="h" for="ch" forName="dot1" refType="userD"/>
                  <dgm:constr type="ctrX" for="ch" forName="dot2" refType="w" fact="0.3634"/>
                  <dgm:constr type="ctrY" for="ch" forName="dot2" refType="h" fact="0.8824"/>
                  <dgm:constr type="w" for="ch" forName="dot2" refType="userD"/>
                  <dgm:constr type="h" for="ch" forName="dot2" refType="userD"/>
                  <dgm:constr type="ctrX" for="ch" forName="dot3" refType="w" fact="0.331"/>
                  <dgm:constr type="ctrY" for="ch" forName="dot3" refType="h" fact="0.8948"/>
                  <dgm:constr type="w" for="ch" forName="dot3" refType="userD"/>
                  <dgm:constr type="h" for="ch" forName="dot3" refType="userD"/>
                  <dgm:constr type="ctrX" for="ch" forName="dot4" refType="w" fact="0.2981"/>
                  <dgm:constr type="ctrY" for="ch" forName="dot4" refType="h" fact="0.9044"/>
                  <dgm:constr type="w" for="ch" forName="dot4" refType="userD"/>
                  <dgm:constr type="h" for="ch" forName="dot4" refType="userD"/>
                  <dgm:constr type="ctrX" for="ch" forName="dot5" refType="w" fact="0.5681"/>
                  <dgm:constr type="ctrY" for="ch" forName="dot5" refType="h" fact="0.7222"/>
                  <dgm:constr type="w" for="ch" forName="dot5" refType="userD"/>
                  <dgm:constr type="h" for="ch" forName="dot5" refType="userD"/>
                  <dgm:constr type="ctrX" for="ch" forName="dot6" refType="w" fact="0.543"/>
                  <dgm:constr type="ctrY" for="ch" forName="dot6" refType="h" fact="0.7518"/>
                  <dgm:constr type="w" for="ch" forName="dot6" refType="userD"/>
                  <dgm:constr type="h" for="ch" forName="dot6" refType="userD"/>
                  <dgm:constr type="ctrX" for="ch" forName="dot7" refType="w" fact="0.672"/>
                  <dgm:constr type="ctrY" for="ch" forName="dot7" refType="h" fact="0.5422"/>
                  <dgm:constr type="w" for="ch" forName="dot7" refType="userD"/>
                  <dgm:constr type="h" for="ch" forName="dot7" refType="userD"/>
                  <dgm:constr type="ctrX" for="ch" forName="dot8" refType="w" fact="0.7278"/>
                  <dgm:constr type="ctrY" for="ch" forName="dot8" refType="h" fact="0.3229"/>
                  <dgm:constr type="w" for="ch" forName="dot8" refType="userD"/>
                  <dgm:constr type="h" for="ch" forName="dot8" refType="userD"/>
                  <dgm:constr type="ctrX" for="ch" forName="dotArrow1" refType="w" fact="0.6999"/>
                  <dgm:constr type="ctrY" for="ch" forName="dotArrow1" refType="h" fact="0.0635"/>
                  <dgm:constr type="w" for="ch" forName="dotArrow1" refType="userD"/>
                  <dgm:constr type="h" for="ch" forName="dotArrow1" refType="userD"/>
                  <dgm:constr type="ctrX" for="ch" forName="dotArrow2" refType="w" fact="0.7207"/>
                  <dgm:constr type="ctrY" for="ch" forName="dotArrow2" refType="h" fact="0.0448"/>
                  <dgm:constr type="w" for="ch" forName="dotArrow2" refType="userD"/>
                  <dgm:constr type="h" for="ch" forName="dotArrow2" refType="userD"/>
                  <dgm:constr type="ctrX" for="ch" forName="dotArrow3" refType="w" fact="0.7415"/>
                  <dgm:constr type="ctrY" for="ch" forName="dotArrow3" refType="h" fact="0.026"/>
                  <dgm:constr type="w" for="ch" forName="dotArrow3" refType="userD"/>
                  <dgm:constr type="h" for="ch" forName="dotArrow3" refType="userD"/>
                  <dgm:constr type="ctrX" for="ch" forName="dotArrow4" refType="w" fact="0.7624"/>
                  <dgm:constr type="ctrY" for="ch" forName="dotArrow4" refType="h" fact="0.0448"/>
                  <dgm:constr type="w" for="ch" forName="dotArrow4" refType="userD"/>
                  <dgm:constr type="h" for="ch" forName="dotArrow4" refType="userD"/>
                  <dgm:constr type="ctrX" for="ch" forName="dotArrow5" refType="w" fact="0.7832"/>
                  <dgm:constr type="ctrY" for="ch" forName="dotArrow5" refType="h" fact="0.0635"/>
                  <dgm:constr type="w" for="ch" forName="dotArrow5" refType="userD"/>
                  <dgm:constr type="h" for="ch" forName="dotArrow5" refType="userD"/>
                  <dgm:constr type="ctrX" for="ch" forName="dotArrow6" refType="w" fact="0.7415"/>
                  <dgm:constr type="ctrY" for="ch" forName="dotArrow6" refType="h" fact="0.0656"/>
                  <dgm:constr type="w" for="ch" forName="dotArrow6" refType="userD"/>
                  <dgm:constr type="h" for="ch" forName="dotArrow6" refType="userD"/>
                  <dgm:constr type="ctrX" for="ch" forName="dotArrow7" refType="w" fact="0.7415"/>
                  <dgm:constr type="ctrY" for="ch" forName="dotArrow7" refType="h" fact="0.1052"/>
                  <dgm:constr type="w" for="ch" forName="dotArrow7" refType="userD"/>
                  <dgm:constr type="h" for="ch" forName="dotArrow7" refType="userD"/>
                  <dgm:constr type="l" for="ch" forName="parTx1" refType="w" fact="0.2115"/>
                  <dgm:constr type="t" for="ch" forName="parTx1" refType="h" fact="0.928"/>
                  <dgm:constr type="w" for="ch" forName="parTx1" refType="w" fact="0.3081"/>
                  <dgm:constr type="h" for="ch" forName="parTx1" refType="h" fact="0.0962"/>
                  <dgm:constr type="ctrX" for="ch" forName="picture1" refType="w" fact="0.1975"/>
                  <dgm:constr type="ctrY" for="ch" forName="picture1" refType="h" fact="0.9169"/>
                  <dgm:constr type="w" for="ch" forName="picture1" refType="w" fact="0.1429"/>
                  <dgm:constr type="h" for="ch" forName="picture1" refType="h" fact="0.1663"/>
                  <dgm:constr type="l" for="ch" forName="parTx2" refType="w" fact="0.4822"/>
                  <dgm:constr type="t" for="ch" forName="parTx2" refType="h" fact="0.8143"/>
                  <dgm:constr type="w" for="ch" forName="parTx2" refType="w" fact="0.3081"/>
                  <dgm:constr type="h" for="ch" forName="parTx2" refType="h" fact="0.0962"/>
                  <dgm:constr type="ctrX" for="ch" forName="picture2" refType="w" fact="0.4682"/>
                  <dgm:constr type="ctrY" for="ch" forName="picture2" refType="h" fact="0.8032"/>
                  <dgm:constr type="w" for="ch" forName="picture2" refType="w" fact="0.1429"/>
                  <dgm:constr type="h" for="ch" forName="picture2" refType="h" fact="0.1663"/>
                  <dgm:constr type="l" for="ch" forName="parTx3" refType="w" fact="0.629"/>
                  <dgm:constr type="t" for="ch" forName="parTx3" refType="h" fact="0.65"/>
                  <dgm:constr type="w" for="ch" forName="parTx3" refType="w" fact="0.3081"/>
                  <dgm:constr type="h" for="ch" forName="parTx3" refType="h" fact="0.0962"/>
                  <dgm:constr type="ctrX" for="ch" forName="picture3" refType="w" fact="0.615"/>
                  <dgm:constr type="ctrY" for="ch" forName="picture3" refType="h" fact="0.6389"/>
                  <dgm:constr type="w" for="ch" forName="picture3" refType="w" fact="0.1429"/>
                  <dgm:constr type="h" for="ch" forName="picture3" refType="h" fact="0.1663"/>
                  <dgm:constr type="l" for="ch" forName="parTx4" refType="w" fact="0.7057"/>
                  <dgm:constr type="t" for="ch" forName="parTx4" refType="h" fact="0.4388"/>
                  <dgm:constr type="w" for="ch" forName="parTx4" refType="w" fact="0.3081"/>
                  <dgm:constr type="h" for="ch" forName="parTx4" refType="h" fact="0.0962"/>
                  <dgm:constr type="ctrX" for="ch" forName="picture4" refType="w" fact="0.6917"/>
                  <dgm:constr type="ctrY" for="ch" forName="picture4" refType="h" fact="0.4277"/>
                  <dgm:constr type="w" for="ch" forName="picture4" refType="w" fact="0.1429"/>
                  <dgm:constr type="h" for="ch" forName="picture4" refType="h" fact="0.1663"/>
                  <dgm:constr type="l" for="ch" forName="parTx5" refType="w" fact="0.7484"/>
                  <dgm:constr type="t" for="ch" forName="parTx5" refType="h" fact="0.2238"/>
                  <dgm:constr type="w" for="ch" forName="parTx5" refType="w" fact="0.3081"/>
                  <dgm:constr type="h" for="ch" forName="parTx5" refType="h" fact="0.0962"/>
                  <dgm:constr type="ctrX" for="ch" forName="picture5" refType="w" fact="0.7344"/>
                  <dgm:constr type="ctrY" for="ch" forName="picture5" refType="h" fact="0.2127"/>
                  <dgm:constr type="w" for="ch" forName="picture5" refType="w" fact="0.1429"/>
                  <dgm:constr type="h" for="ch" forName="picture5" refType="h" fact="0.1663"/>
                </dgm:constrLst>
              </dgm:else>
            </dgm:choose>
          </dgm:if>
          <dgm:else name="Name48">
            <dgm:choose name="Name49">
              <dgm:if name="Name50" axis="des" func="maxDepth" op="gt" val="1">
                <dgm:alg type="composite">
                  <dgm:param type="ar" val="1.41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primFontSz" for="ch" forName="desTx5" refType="primFontSz" refFor="ch" refForName="desTx1" op="equ"/>
                  <dgm:constr type="userD" refType="w" fact="0.0118"/>
                  <dgm:constr type="ctrX" for="ch" forName="dot1" refType="w" fact="0.6737"/>
                  <dgm:constr type="ctrY" for="ch" forName="dot1" refType="h" fact="0.8674"/>
                  <dgm:constr type="w" for="ch" forName="dot1" refType="userD"/>
                  <dgm:constr type="h" for="ch" forName="dot1" refType="userD"/>
                  <dgm:constr type="ctrX" for="ch" forName="dot2" refType="w" fact="0.6999"/>
                  <dgm:constr type="ctrY" for="ch" forName="dot2" refType="h" fact="0.8824"/>
                  <dgm:constr type="w" for="ch" forName="dot2" refType="userD"/>
                  <dgm:constr type="h" for="ch" forName="dot2" refType="userD"/>
                  <dgm:constr type="ctrX" for="ch" forName="dot3" refType="w" fact="0.7267"/>
                  <dgm:constr type="ctrY" for="ch" forName="dot3" refType="h" fact="0.8948"/>
                  <dgm:constr type="w" for="ch" forName="dot3" refType="userD"/>
                  <dgm:constr type="h" for="ch" forName="dot3" refType="userD"/>
                  <dgm:constr type="ctrX" for="ch" forName="dot4" refType="w" fact="0.7538"/>
                  <dgm:constr type="ctrY" for="ch" forName="dot4" refType="h" fact="0.9044"/>
                  <dgm:constr type="w" for="ch" forName="dot4" refType="userD"/>
                  <dgm:constr type="h" for="ch" forName="dot4" refType="userD"/>
                  <dgm:constr type="ctrX" for="ch" forName="dot5" refType="w" fact="0.5309"/>
                  <dgm:constr type="ctrY" for="ch" forName="dot5" refType="h" fact="0.7222"/>
                  <dgm:constr type="w" for="ch" forName="dot5" refType="userD"/>
                  <dgm:constr type="h" for="ch" forName="dot5" refType="userD"/>
                  <dgm:constr type="ctrX" for="ch" forName="dot6" refType="w" fact="0.5516"/>
                  <dgm:constr type="ctrY" for="ch" forName="dot6" refType="h" fact="0.7518"/>
                  <dgm:constr type="w" for="ch" forName="dot6" refType="userD"/>
                  <dgm:constr type="h" for="ch" forName="dot6" refType="userD"/>
                  <dgm:constr type="ctrX" for="ch" forName="dot7" refType="w" fact="0.4451"/>
                  <dgm:constr type="ctrY" for="ch" forName="dot7" refType="h" fact="0.5422"/>
                  <dgm:constr type="w" for="ch" forName="dot7" refType="userD"/>
                  <dgm:constr type="h" for="ch" forName="dot7" refType="userD"/>
                  <dgm:constr type="ctrX" for="ch" forName="dot8" refType="w" fact="0.399"/>
                  <dgm:constr type="ctrY" for="ch" forName="dot8" refType="h" fact="0.3229"/>
                  <dgm:constr type="w" for="ch" forName="dot8" refType="userD"/>
                  <dgm:constr type="h" for="ch" forName="dot8" refType="userD"/>
                  <dgm:constr type="ctrX" for="ch" forName="dotArrow1" refType="w" fact="0.4221"/>
                  <dgm:constr type="ctrY" for="ch" forName="dotArrow1" refType="h" fact="0.0635"/>
                  <dgm:constr type="w" for="ch" forName="dotArrow1" refType="userD"/>
                  <dgm:constr type="h" for="ch" forName="dotArrow1" refType="userD"/>
                  <dgm:constr type="ctrX" for="ch" forName="dotArrow2" refType="w" fact="0.4049"/>
                  <dgm:constr type="ctrY" for="ch" forName="dotArrow2" refType="h" fact="0.0448"/>
                  <dgm:constr type="w" for="ch" forName="dotArrow2" refType="userD"/>
                  <dgm:constr type="h" for="ch" forName="dotArrow2" refType="userD"/>
                  <dgm:constr type="ctrX" for="ch" forName="dotArrow3" refType="w" fact="0.3877"/>
                  <dgm:constr type="ctrY" for="ch" forName="dotArrow3" refType="h" fact="0.026"/>
                  <dgm:constr type="w" for="ch" forName="dotArrow3" refType="userD"/>
                  <dgm:constr type="h" for="ch" forName="dotArrow3" refType="userD"/>
                  <dgm:constr type="ctrX" for="ch" forName="dotArrow4" refType="w" fact="0.3705"/>
                  <dgm:constr type="ctrY" for="ch" forName="dotArrow4" refType="h" fact="0.0448"/>
                  <dgm:constr type="w" for="ch" forName="dotArrow4" refType="userD"/>
                  <dgm:constr type="h" for="ch" forName="dotArrow4" refType="userD"/>
                  <dgm:constr type="ctrX" for="ch" forName="dotArrow5" refType="w" fact="0.3533"/>
                  <dgm:constr type="ctrY" for="ch" forName="dotArrow5" refType="h" fact="0.0635"/>
                  <dgm:constr type="w" for="ch" forName="dotArrow5" refType="userD"/>
                  <dgm:constr type="h" for="ch" forName="dotArrow5" refType="userD"/>
                  <dgm:constr type="ctrX" for="ch" forName="dotArrow6" refType="w" fact="0.3877"/>
                  <dgm:constr type="ctrY" for="ch" forName="dotArrow6" refType="h" fact="0.0656"/>
                  <dgm:constr type="w" for="ch" forName="dotArrow6" refType="userD"/>
                  <dgm:constr type="h" for="ch" forName="dotArrow6" refType="userD"/>
                  <dgm:constr type="ctrX" for="ch" forName="dotArrow7" refType="w" fact="0.3877"/>
                  <dgm:constr type="ctrY" for="ch" forName="dotArrow7" refType="h" fact="0.1052"/>
                  <dgm:constr type="w" for="ch" forName="dotArrow7" refType="userD"/>
                  <dgm:constr type="h" for="ch" forName="dotArrow7" refType="userD"/>
                  <dgm:constr type="r" for="ch" forName="parTx1" refType="w" fact="0.8254"/>
                  <dgm:constr type="t" for="ch" forName="parTx1" refType="h" fact="0.9304"/>
                  <dgm:constr type="w" for="ch" forName="parTx1" refType="w" fact="0.2544"/>
                  <dgm:constr type="h" for="ch" forName="parTx1" refType="h" fact="0.0962"/>
                  <dgm:constr type="ctrX" for="ch" forName="picture1" refType="w" fact="0.8369"/>
                  <dgm:constr type="ctrY" for="ch" forName="picture1" refType="h" fact="0.9169"/>
                  <dgm:constr type="w" for="ch" forName="picture1" refType="w" fact="0.118"/>
                  <dgm:constr type="h" for="ch" forName="picture1" refType="h" fact="0.1663"/>
                  <dgm:constr type="r" for="ch" forName="desTx1" refType="l" refFor="ch" refForName="parTx1"/>
                  <dgm:constr type="l" for="ch" forName="desTx1"/>
                  <dgm:constr type="t" for="ch" forName="desTx1" refType="t" refFor="ch" refForName="parTx1"/>
                  <dgm:constr type="h" for="ch" forName="desTx1" refType="h" refFor="ch" refForName="parTx1"/>
                  <dgm:constr type="r" for="ch" forName="parTx2" refType="w" fact="0.6018"/>
                  <dgm:constr type="t" for="ch" forName="parTx2" refType="h" fact="0.8167"/>
                  <dgm:constr type="w" for="ch" forName="parTx2" refType="w" fact="0.2544"/>
                  <dgm:constr type="h" for="ch" forName="parTx2" refType="h" fact="0.0962"/>
                  <dgm:constr type="ctrX" for="ch" forName="picture2" refType="w" fact="0.6134"/>
                  <dgm:constr type="ctrY" for="ch" forName="picture2" refType="h" fact="0.8032"/>
                  <dgm:constr type="w" for="ch" forName="picture2" refType="w" fact="0.118"/>
                  <dgm:constr type="h" for="ch" forName="picture2" refType="h" fact="0.1663"/>
                  <dgm:constr type="r" for="ch" forName="desTx2" refType="l" refFor="ch" refForName="parTx2"/>
                  <dgm:constr type="l" for="ch" forName="desTx2"/>
                  <dgm:constr type="t" for="ch" forName="desTx2" refType="t" refFor="ch" refForName="parTx2"/>
                  <dgm:constr type="h" for="ch" forName="desTx2" refType="h" refFor="ch" refForName="parTx2"/>
                  <dgm:constr type="r" for="ch" forName="parTx3" refType="w" fact="0.4806"/>
                  <dgm:constr type="t" for="ch" forName="parTx3" refType="h" fact="0.6524"/>
                  <dgm:constr type="w" for="ch" forName="parTx3" refType="w" fact="0.2544"/>
                  <dgm:constr type="h" for="ch" forName="parTx3" refType="h" fact="0.0962"/>
                  <dgm:constr type="ctrX" for="ch" forName="picture3" refType="w" fact="0.4922"/>
                  <dgm:constr type="ctrY" for="ch" forName="picture3" refType="h" fact="0.6389"/>
                  <dgm:constr type="w" for="ch" forName="picture3" refType="w" fact="0.118"/>
                  <dgm:constr type="h" for="ch" forName="picture3" refType="h" fact="0.1663"/>
                  <dgm:constr type="r" for="ch" forName="desTx3" refType="l" refFor="ch" refForName="parTx3"/>
                  <dgm:constr type="l" for="ch" forName="desTx3"/>
                  <dgm:constr type="t" for="ch" forName="desTx3" refType="t" refFor="ch" refForName="parTx3"/>
                  <dgm:constr type="h" for="ch" forName="desTx3" refType="h" refFor="ch" refForName="parTx3"/>
                  <dgm:constr type="r" for="ch" forName="parTx4" refType="w" fact="0.4173"/>
                  <dgm:constr type="t" for="ch" forName="parTx4" refType="h" fact="0.4412"/>
                  <dgm:constr type="w" for="ch" forName="parTx4" refType="w" fact="0.2544"/>
                  <dgm:constr type="h" for="ch" forName="parTx4" refType="h" fact="0.0962"/>
                  <dgm:constr type="ctrX" for="ch" forName="picture4" refType="w" fact="0.4288"/>
                  <dgm:constr type="ctrY" for="ch" forName="picture4" refType="h" fact="0.4277"/>
                  <dgm:constr type="w" for="ch" forName="picture4" refType="w" fact="0.118"/>
                  <dgm:constr type="h" for="ch" forName="picture4" refType="h" fact="0.1663"/>
                  <dgm:constr type="r" for="ch" forName="desTx4" refType="l" refFor="ch" refForName="parTx4"/>
                  <dgm:constr type="l" for="ch" forName="desTx4"/>
                  <dgm:constr type="t" for="ch" forName="desTx4" refType="t" refFor="ch" refForName="parTx4"/>
                  <dgm:constr type="h" for="ch" forName="desTx4" refType="h" refFor="ch" refForName="parTx4"/>
                  <dgm:constr type="r" for="ch" forName="parTx5" refType="w" fact="0.382"/>
                  <dgm:constr type="t" for="ch" forName="parTx5" refType="h" fact="0.2262"/>
                  <dgm:constr type="w" for="ch" forName="parTx5" refType="w" fact="0.2544"/>
                  <dgm:constr type="h" for="ch" forName="parTx5" refType="h" fact="0.0962"/>
                  <dgm:constr type="ctrX" for="ch" forName="picture5" refType="w" fact="0.3936"/>
                  <dgm:constr type="ctrY" for="ch" forName="picture5" refType="h" fact="0.2127"/>
                  <dgm:constr type="w" for="ch" forName="picture5" refType="w" fact="0.118"/>
                  <dgm:constr type="h" for="ch" forName="picture5" refType="h" fact="0.1663"/>
                  <dgm:constr type="r" for="ch" forName="desTx5" refType="l" refFor="ch" refForName="parTx5"/>
                  <dgm:constr type="l" for="ch" forName="desTx5"/>
                  <dgm:constr type="t" for="ch" forName="desTx5" refType="t" refFor="ch" refForName="parTx5"/>
                  <dgm:constr type="h" for="ch" forName="desTx5" refType="h" refFor="ch" refForName="parTx5"/>
                </dgm:constrLst>
              </dgm:if>
              <dgm:else name="Name51">
                <dgm:alg type="composite">
                  <dgm:param type="ar" val="1.164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userD" refType="w" fact="0.0143"/>
                  <dgm:constr type="ctrX" for="ch" forName="dot1" refType="w" fact="0.6049"/>
                  <dgm:constr type="ctrY" for="ch" forName="dot1" refType="h" fact="0.8674"/>
                  <dgm:constr type="w" for="ch" forName="dot1" refType="userD"/>
                  <dgm:constr type="h" for="ch" forName="dot1" refType="userD"/>
                  <dgm:constr type="ctrX" for="ch" forName="dot2" refType="w" fact="0.6366"/>
                  <dgm:constr type="ctrY" for="ch" forName="dot2" refType="h" fact="0.8824"/>
                  <dgm:constr type="w" for="ch" forName="dot2" refType="userD"/>
                  <dgm:constr type="h" for="ch" forName="dot2" refType="userD"/>
                  <dgm:constr type="ctrX" for="ch" forName="dot3" refType="w" fact="0.669"/>
                  <dgm:constr type="ctrY" for="ch" forName="dot3" refType="h" fact="0.8948"/>
                  <dgm:constr type="w" for="ch" forName="dot3" refType="userD"/>
                  <dgm:constr type="h" for="ch" forName="dot3" refType="userD"/>
                  <dgm:constr type="ctrX" for="ch" forName="dot4" refType="w" fact="0.7019"/>
                  <dgm:constr type="ctrY" for="ch" forName="dot4" refType="h" fact="0.9044"/>
                  <dgm:constr type="w" for="ch" forName="dot4" refType="userD"/>
                  <dgm:constr type="h" for="ch" forName="dot4" refType="userD"/>
                  <dgm:constr type="ctrX" for="ch" forName="dot5" refType="w" fact="0.4319"/>
                  <dgm:constr type="ctrY" for="ch" forName="dot5" refType="h" fact="0.7222"/>
                  <dgm:constr type="w" for="ch" forName="dot5" refType="userD"/>
                  <dgm:constr type="h" for="ch" forName="dot5" refType="userD"/>
                  <dgm:constr type="ctrX" for="ch" forName="dot6" refType="w" fact="0.457"/>
                  <dgm:constr type="ctrY" for="ch" forName="dot6" refType="h" fact="0.7518"/>
                  <dgm:constr type="w" for="ch" forName="dot6" refType="userD"/>
                  <dgm:constr type="h" for="ch" forName="dot6" refType="userD"/>
                  <dgm:constr type="ctrX" for="ch" forName="dot7" refType="w" fact="0.328"/>
                  <dgm:constr type="ctrY" for="ch" forName="dot7" refType="h" fact="0.5422"/>
                  <dgm:constr type="w" for="ch" forName="dot7" refType="userD"/>
                  <dgm:constr type="h" for="ch" forName="dot7" refType="userD"/>
                  <dgm:constr type="ctrX" for="ch" forName="dot8" refType="w" fact="0.2722"/>
                  <dgm:constr type="ctrY" for="ch" forName="dot8" refType="h" fact="0.3229"/>
                  <dgm:constr type="w" for="ch" forName="dot8" refType="userD"/>
                  <dgm:constr type="h" for="ch" forName="dot8" refType="userD"/>
                  <dgm:constr type="ctrX" for="ch" forName="dotArrow1" refType="w" fact="0.3001"/>
                  <dgm:constr type="ctrY" for="ch" forName="dotArrow1" refType="h" fact="0.0635"/>
                  <dgm:constr type="w" for="ch" forName="dotArrow1" refType="userD"/>
                  <dgm:constr type="h" for="ch" forName="dotArrow1" refType="userD"/>
                  <dgm:constr type="ctrX" for="ch" forName="dotArrow2" refType="w" fact="0.2793"/>
                  <dgm:constr type="ctrY" for="ch" forName="dotArrow2" refType="h" fact="0.0448"/>
                  <dgm:constr type="w" for="ch" forName="dotArrow2" refType="userD"/>
                  <dgm:constr type="h" for="ch" forName="dotArrow2" refType="userD"/>
                  <dgm:constr type="ctrX" for="ch" forName="dotArrow3" refType="w" fact="0.2585"/>
                  <dgm:constr type="ctrY" for="ch" forName="dotArrow3" refType="h" fact="0.026"/>
                  <dgm:constr type="w" for="ch" forName="dotArrow3" refType="userD"/>
                  <dgm:constr type="h" for="ch" forName="dotArrow3" refType="userD"/>
                  <dgm:constr type="ctrX" for="ch" forName="dotArrow4" refType="w" fact="0.2376"/>
                  <dgm:constr type="ctrY" for="ch" forName="dotArrow4" refType="h" fact="0.0448"/>
                  <dgm:constr type="w" for="ch" forName="dotArrow4" refType="userD"/>
                  <dgm:constr type="h" for="ch" forName="dotArrow4" refType="userD"/>
                  <dgm:constr type="ctrX" for="ch" forName="dotArrow5" refType="w" fact="0.2168"/>
                  <dgm:constr type="ctrY" for="ch" forName="dotArrow5" refType="h" fact="0.0635"/>
                  <dgm:constr type="w" for="ch" forName="dotArrow5" refType="userD"/>
                  <dgm:constr type="h" for="ch" forName="dotArrow5" refType="userD"/>
                  <dgm:constr type="ctrX" for="ch" forName="dotArrow6" refType="w" fact="0.2585"/>
                  <dgm:constr type="ctrY" for="ch" forName="dotArrow6" refType="h" fact="0.0656"/>
                  <dgm:constr type="w" for="ch" forName="dotArrow6" refType="userD"/>
                  <dgm:constr type="h" for="ch" forName="dotArrow6" refType="userD"/>
                  <dgm:constr type="ctrX" for="ch" forName="dotArrow7" refType="w" fact="0.2585"/>
                  <dgm:constr type="ctrY" for="ch" forName="dotArrow7" refType="h" fact="0.1052"/>
                  <dgm:constr type="w" for="ch" forName="dotArrow7" refType="userD"/>
                  <dgm:constr type="h" for="ch" forName="dotArrow7" refType="userD"/>
                  <dgm:constr type="r" for="ch" forName="parTx1" refType="w" fact="0.7885"/>
                  <dgm:constr type="t" for="ch" forName="parTx1" refType="h" fact="0.928"/>
                  <dgm:constr type="w" for="ch" forName="parTx1" refType="w" fact="0.3081"/>
                  <dgm:constr type="h" for="ch" forName="parTx1" refType="h" fact="0.0962"/>
                  <dgm:constr type="ctrX" for="ch" forName="picture1" refType="w" fact="0.8025"/>
                  <dgm:constr type="ctrY" for="ch" forName="picture1" refType="h" fact="0.9169"/>
                  <dgm:constr type="w" for="ch" forName="picture1" refType="w" fact="0.1429"/>
                  <dgm:constr type="h" for="ch" forName="picture1" refType="h" fact="0.1663"/>
                  <dgm:constr type="r" for="ch" forName="parTx2" refType="w" fact="0.5178"/>
                  <dgm:constr type="t" for="ch" forName="parTx2" refType="h" fact="0.8143"/>
                  <dgm:constr type="w" for="ch" forName="parTx2" refType="w" fact="0.3081"/>
                  <dgm:constr type="h" for="ch" forName="parTx2" refType="h" fact="0.0962"/>
                  <dgm:constr type="ctrX" for="ch" forName="picture2" refType="w" fact="0.5318"/>
                  <dgm:constr type="ctrY" for="ch" forName="picture2" refType="h" fact="0.8032"/>
                  <dgm:constr type="w" for="ch" forName="picture2" refType="w" fact="0.1429"/>
                  <dgm:constr type="h" for="ch" forName="picture2" refType="h" fact="0.1663"/>
                  <dgm:constr type="r" for="ch" forName="parTx3" refType="w" fact="0.371"/>
                  <dgm:constr type="t" for="ch" forName="parTx3" refType="h" fact="0.65"/>
                  <dgm:constr type="w" for="ch" forName="parTx3" refType="w" fact="0.3081"/>
                  <dgm:constr type="h" for="ch" forName="parTx3" refType="h" fact="0.0962"/>
                  <dgm:constr type="ctrX" for="ch" forName="picture3" refType="w" fact="0.385"/>
                  <dgm:constr type="ctrY" for="ch" forName="picture3" refType="h" fact="0.6389"/>
                  <dgm:constr type="w" for="ch" forName="picture3" refType="w" fact="0.1429"/>
                  <dgm:constr type="h" for="ch" forName="picture3" refType="h" fact="0.1663"/>
                  <dgm:constr type="r" for="ch" forName="parTx4" refType="w" fact="0.2943"/>
                  <dgm:constr type="t" for="ch" forName="parTx4" refType="h" fact="0.4388"/>
                  <dgm:constr type="w" for="ch" forName="parTx4" refType="w" fact="0.3081"/>
                  <dgm:constr type="h" for="ch" forName="parTx4" refType="h" fact="0.0962"/>
                  <dgm:constr type="ctrX" for="ch" forName="picture4" refType="w" fact="0.3083"/>
                  <dgm:constr type="ctrY" for="ch" forName="picture4" refType="h" fact="0.4277"/>
                  <dgm:constr type="w" for="ch" forName="picture4" refType="w" fact="0.1429"/>
                  <dgm:constr type="h" for="ch" forName="picture4" refType="h" fact="0.1663"/>
                  <dgm:constr type="r" for="ch" forName="parTx5" refType="w" fact="0.2516"/>
                  <dgm:constr type="t" for="ch" forName="parTx5" refType="h" fact="0.2238"/>
                  <dgm:constr type="w" for="ch" forName="parTx5" refType="w" fact="0.3081"/>
                  <dgm:constr type="h" for="ch" forName="parTx5" refType="h" fact="0.0962"/>
                  <dgm:constr type="ctrX" for="ch" forName="picture5" refType="w" fact="0.2656"/>
                  <dgm:constr type="ctrY" for="ch" forName="picture5" refType="h" fact="0.2127"/>
                  <dgm:constr type="w" for="ch" forName="picture5" refType="w" fact="0.1429"/>
                  <dgm:constr type="h" for="ch" forName="picture5" refType="h" fact="0.1663"/>
                </dgm:constrLst>
              </dgm:else>
            </dgm:choose>
          </dgm:else>
        </dgm:choose>
      </dgm:if>
      <dgm:if name="Name52" axis="ch" ptType="node" func="cnt" op="equ" val="6">
        <dgm:choose name="Name53">
          <dgm:if name="Name54" func="var" arg="dir" op="equ" val="norm">
            <dgm:choose name="Name55">
              <dgm:if name="Name56" axis="des" func="maxDepth" op="gt" val="1">
                <dgm:alg type="composite">
                  <dgm:param type="ar" val="1.3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primFontSz" for="ch" forName="desTx5" refType="primFontSz" refFor="ch" refForName="desTx1" op="equ"/>
                  <dgm:constr type="primFontSz" for="ch" forName="desTx6" refType="primFontSz" refFor="ch" refForName="desTx1" op="equ"/>
                  <dgm:constr type="userD" refType="w" fact="0.0105"/>
                  <dgm:constr type="ctrX" for="ch" forName="dot1" refType="w" fact="0.3608"/>
                  <dgm:constr type="ctrY" for="ch" forName="dot1" refType="h" fact="0.8839"/>
                  <dgm:constr type="w" for="ch" forName="dot1" refType="userD"/>
                  <dgm:constr type="h" for="ch" forName="dot1" refType="userD"/>
                  <dgm:constr type="ctrX" for="ch" forName="dot2" refType="w" fact="0.3384"/>
                  <dgm:constr type="ctrY" for="ch" forName="dot2" refType="h" fact="0.8967"/>
                  <dgm:constr type="w" for="ch" forName="dot2" refType="userD"/>
                  <dgm:constr type="h" for="ch" forName="dot2" refType="userD"/>
                  <dgm:constr type="ctrX" for="ch" forName="dot3" refType="w" fact="0.3155"/>
                  <dgm:constr type="ctrY" for="ch" forName="dot3" refType="h" fact="0.9076"/>
                  <dgm:constr type="w" for="ch" forName="dot3" refType="userD"/>
                  <dgm:constr type="h" for="ch" forName="dot3" refType="userD"/>
                  <dgm:constr type="ctrX" for="ch" forName="dot4" refType="w" fact="0.2923"/>
                  <dgm:constr type="ctrY" for="ch" forName="dot4" refType="h" fact="0.9165"/>
                  <dgm:constr type="w" for="ch" forName="dot4" refType="userD"/>
                  <dgm:constr type="h" for="ch" forName="dot4" refType="userD"/>
                  <dgm:constr type="ctrX" for="ch" forName="dot5" refType="w" fact="0.2688"/>
                  <dgm:constr type="ctrY" for="ch" forName="dot5" refType="h" fact="0.9234"/>
                  <dgm:constr type="w" for="ch" forName="dot5" refType="userD"/>
                  <dgm:constr type="h" for="ch" forName="dot5" refType="userD"/>
                  <dgm:constr type="ctrX" for="ch" forName="dot6" refType="w" fact="0.4883"/>
                  <dgm:constr type="ctrY" for="ch" forName="dot6" refType="h" fact="0.764"/>
                  <dgm:constr type="w" for="ch" forName="dot6" refType="userD"/>
                  <dgm:constr type="h" for="ch" forName="dot6" refType="userD"/>
                  <dgm:constr type="ctrX" for="ch" forName="dot7" refType="w" fact="0.4695"/>
                  <dgm:constr type="ctrY" for="ch" forName="dot7" refType="h" fact="0.7878"/>
                  <dgm:constr type="w" for="ch" forName="dot7" refType="userD"/>
                  <dgm:constr type="h" for="ch" forName="dot7" refType="userD"/>
                  <dgm:constr type="ctrX" for="ch" forName="dot8" refType="w" fact="0.5696"/>
                  <dgm:constr type="ctrY" for="ch" forName="dot8" refType="h" fact="0.6227"/>
                  <dgm:constr type="w" for="ch" forName="dot8" refType="userD"/>
                  <dgm:constr type="h" for="ch" forName="dot8" refType="userD"/>
                  <dgm:constr type="ctrX" for="ch" forName="dot9" refType="w" fact="0.6247"/>
                  <dgm:constr type="ctrY" for="ch" forName="dot9" refType="h" fact="0.4556"/>
                  <dgm:constr type="w" for="ch" forName="dot9" refType="userD"/>
                  <dgm:constr type="h" for="ch" forName="dot9" refType="userD"/>
                  <dgm:constr type="ctrX" for="ch" forName="dot10" refType="w" fact="0.6509"/>
                  <dgm:constr type="ctrY" for="ch" forName="dot10" refType="h" fact="0.2816"/>
                  <dgm:constr type="w" for="ch" forName="dot10" refType="userD"/>
                  <dgm:constr type="h" for="ch" forName="dot10" refType="userD"/>
                  <dgm:constr type="ctrX" for="ch" forName="dotArrow1" refType="w" fact="0.6281"/>
                  <dgm:constr type="ctrY" for="ch" forName="dotArrow1" refType="h" fact="0.0748"/>
                  <dgm:constr type="w" for="ch" forName="dotArrow1" refType="userD"/>
                  <dgm:constr type="h" for="ch" forName="dotArrow1" refType="userD"/>
                  <dgm:constr type="ctrX" for="ch" forName="dotArrow2" refType="w" fact="0.6437"/>
                  <dgm:constr type="ctrY" for="ch" forName="dotArrow2" refType="h" fact="0.0581"/>
                  <dgm:constr type="w" for="ch" forName="dotArrow2" refType="userD"/>
                  <dgm:constr type="h" for="ch" forName="dotArrow2" refType="userD"/>
                  <dgm:constr type="ctrX" for="ch" forName="dotArrow3" refType="w" fact="0.6593"/>
                  <dgm:constr type="ctrY" for="ch" forName="dotArrow3" refType="h" fact="0.0414"/>
                  <dgm:constr type="w" for="ch" forName="dotArrow3" refType="userD"/>
                  <dgm:constr type="h" for="ch" forName="dotArrow3" refType="userD"/>
                  <dgm:constr type="ctrX" for="ch" forName="dotArrow4" refType="w" fact="0.675"/>
                  <dgm:constr type="ctrY" for="ch" forName="dotArrow4" refType="h" fact="0.0581"/>
                  <dgm:constr type="w" for="ch" forName="dotArrow4" refType="userD"/>
                  <dgm:constr type="h" for="ch" forName="dotArrow4" refType="userD"/>
                  <dgm:constr type="ctrX" for="ch" forName="dotArrow5" refType="w" fact="0.6906"/>
                  <dgm:constr type="ctrY" for="ch" forName="dotArrow5" refType="h" fact="0.0748"/>
                  <dgm:constr type="w" for="ch" forName="dotArrow5" refType="userD"/>
                  <dgm:constr type="h" for="ch" forName="dotArrow5" refType="userD"/>
                  <dgm:constr type="ctrX" for="ch" forName="dotArrow6" refType="w" fact="0.6593"/>
                  <dgm:constr type="ctrY" for="ch" forName="dotArrow6" refType="h" fact="0.0766"/>
                  <dgm:constr type="w" for="ch" forName="dotArrow6" refType="userD"/>
                  <dgm:constr type="h" for="ch" forName="dotArrow6" refType="userD"/>
                  <dgm:constr type="ctrX" for="ch" forName="dotArrow7" refType="w" fact="0.6593"/>
                  <dgm:constr type="ctrY" for="ch" forName="dotArrow7" refType="h" fact="0.1118"/>
                  <dgm:constr type="w" for="ch" forName="dotArrow7" refType="userD"/>
                  <dgm:constr type="h" for="ch" forName="dotArrow7" refType="userD"/>
                  <dgm:constr type="l" for="ch" forName="parTx1" refType="w" fact="0.2091"/>
                  <dgm:constr type="t" for="ch" forName="parTx1" refType="h" fact="0.9433"/>
                  <dgm:constr type="w" for="ch" forName="parTx1" refType="w" fact="0.2275"/>
                  <dgm:constr type="h" for="ch" forName="parTx1" refType="h" fact="0.0811"/>
                  <dgm:constr type="ctrX" for="ch" forName="picture1" refType="w" fact="0.1988"/>
                  <dgm:constr type="ctrY" for="ch" forName="picture1" refType="h" fact="0.9322"/>
                  <dgm:constr type="w" for="ch" forName="picture1" refType="w" fact="0.1055"/>
                  <dgm:constr type="h" for="ch" forName="picture1" refType="h" fact="0.1403"/>
                  <dgm:constr type="l" for="ch" forName="desTx1" refType="r" refFor="ch" refForName="parTx1"/>
                  <dgm:constr type="r" for="ch" forName="desTx1" refType="w"/>
                  <dgm:constr type="t" for="ch" forName="desTx1" refType="t" refFor="ch" refForName="parTx1"/>
                  <dgm:constr type="h" for="ch" forName="desTx1" refType="h" refFor="ch" refForName="parTx1"/>
                  <dgm:constr type="l" for="ch" forName="parTx2" refType="w" fact="0.4273"/>
                  <dgm:constr type="t" for="ch" forName="parTx2" refType="h" fact="0.8468"/>
                  <dgm:constr type="w" for="ch" forName="parTx2" refType="w" fact="0.2275"/>
                  <dgm:constr type="h" for="ch" forName="parTx2" refType="h" fact="0.0811"/>
                  <dgm:constr type="ctrX" for="ch" forName="picture2" refType="w" fact="0.4169"/>
                  <dgm:constr type="ctrY" for="ch" forName="picture2" refType="h" fact="0.8357"/>
                  <dgm:constr type="w" for="ch" forName="picture2" refType="w" fact="0.1055"/>
                  <dgm:constr type="h" for="ch" forName="picture2" refType="h" fact="0.1403"/>
                  <dgm:constr type="l" for="ch" forName="desTx2" refType="r" refFor="ch" refForName="parTx2"/>
                  <dgm:constr type="r" for="ch" forName="desTx2" refType="w"/>
                  <dgm:constr type="t" for="ch" forName="desTx2" refType="t" refFor="ch" refForName="parTx2"/>
                  <dgm:constr type="h" for="ch" forName="desTx2" refType="h" refFor="ch" refForName="parTx2"/>
                  <dgm:constr type="l" for="ch" forName="parTx3" refType="w" fact="0.5349"/>
                  <dgm:constr type="t" for="ch" forName="parTx3" refType="h" fact="0.7023"/>
                  <dgm:constr type="w" for="ch" forName="parTx3" refType="w" fact="0.2275"/>
                  <dgm:constr type="h" for="ch" forName="parTx3" refType="h" fact="0.0811"/>
                  <dgm:constr type="ctrX" for="ch" forName="picture3" refType="w" fact="0.5245"/>
                  <dgm:constr type="ctrY" for="ch" forName="picture3" refType="h" fact="0.6912"/>
                  <dgm:constr type="w" for="ch" forName="picture3" refType="w" fact="0.1055"/>
                  <dgm:constr type="h" for="ch" forName="picture3" refType="h" fact="0.1403"/>
                  <dgm:constr type="l" for="ch" forName="desTx3" refType="r" refFor="ch" refForName="parTx3"/>
                  <dgm:constr type="r" for="ch" forName="desTx3" refType="w"/>
                  <dgm:constr type="t" for="ch" forName="desTx3" refType="t" refFor="ch" refForName="parTx3"/>
                  <dgm:constr type="h" for="ch" forName="desTx3" refType="h" refFor="ch" refForName="parTx3"/>
                  <dgm:constr type="l" for="ch" forName="parTx4" refType="w" fact="0.5998"/>
                  <dgm:constr type="t" for="ch" forName="parTx4" refType="h" fact="0.5441"/>
                  <dgm:constr type="w" for="ch" forName="parTx4" refType="w" fact="0.2275"/>
                  <dgm:constr type="h" for="ch" forName="parTx4" refType="h" fact="0.0811"/>
                  <dgm:constr type="ctrX" for="ch" forName="picture4" refType="w" fact="0.5894"/>
                  <dgm:constr type="ctrY" for="ch" forName="picture4" refType="h" fact="0.533"/>
                  <dgm:constr type="w" for="ch" forName="picture4" refType="w" fact="0.1055"/>
                  <dgm:constr type="h" for="ch" forName="picture4" refType="h" fact="0.1403"/>
                  <dgm:constr type="l" for="ch" forName="desTx4" refType="r" refFor="ch" refForName="parTx4"/>
                  <dgm:constr type="r" for="ch" forName="desTx4" refType="w"/>
                  <dgm:constr type="t" for="ch" forName="desTx4" refType="t" refFor="ch" refForName="parTx4"/>
                  <dgm:constr type="h" for="ch" forName="desTx4" refType="h" refFor="ch" refForName="parTx4"/>
                  <dgm:constr type="l" for="ch" forName="parTx5" refType="w" fact="0.6416"/>
                  <dgm:constr type="t" for="ch" forName="parTx5" refType="h" fact="0.3737"/>
                  <dgm:constr type="w" for="ch" forName="parTx5" refType="w" fact="0.2275"/>
                  <dgm:constr type="h" for="ch" forName="parTx5" refType="h" fact="0.0811"/>
                  <dgm:constr type="ctrX" for="ch" forName="picture5" refType="w" fact="0.6313"/>
                  <dgm:constr type="ctrY" for="ch" forName="picture5" refType="h" fact="0.3626"/>
                  <dgm:constr type="w" for="ch" forName="picture5" refType="w" fact="0.1055"/>
                  <dgm:constr type="h" for="ch" forName="picture5" refType="h" fact="0.1403"/>
                  <dgm:constr type="l" for="ch" forName="desTx5" refType="r" refFor="ch" refForName="parTx5"/>
                  <dgm:constr type="r" for="ch" forName="desTx5" refType="w"/>
                  <dgm:constr type="t" for="ch" forName="desTx5" refType="t" refFor="ch" refForName="parTx5"/>
                  <dgm:constr type="h" for="ch" forName="desTx5" refType="h" refFor="ch" refForName="parTx5"/>
                  <dgm:constr type="l" for="ch" forName="parTx6" refType="w" fact="0.6644"/>
                  <dgm:constr type="t" for="ch" forName="parTx6" refType="h" fact="0.2061"/>
                  <dgm:constr type="w" for="ch" forName="parTx6" refType="w" fact="0.2275"/>
                  <dgm:constr type="h" for="ch" forName="parTx6" refType="h" fact="0.0811"/>
                  <dgm:constr type="ctrX" for="ch" forName="picture6" refType="w" fact="0.6541"/>
                  <dgm:constr type="ctrY" for="ch" forName="picture6" refType="h" fact="0.195"/>
                  <dgm:constr type="w" for="ch" forName="picture6" refType="w" fact="0.1055"/>
                  <dgm:constr type="h" for="ch" forName="picture6" refType="h" fact="0.1403"/>
                  <dgm:constr type="l" for="ch" forName="desTx6" refType="r" refFor="ch" refForName="parTx6"/>
                  <dgm:constr type="r" for="ch" forName="desTx6" refType="w"/>
                  <dgm:constr type="t" for="ch" forName="desTx6" refType="t" refFor="ch" refForName="parTx6"/>
                  <dgm:constr type="h" for="ch" forName="desTx6" refType="h" refFor="ch" refForName="parTx6"/>
                </dgm:constrLst>
              </dgm:if>
              <dgm:else name="Name57">
                <dgm:alg type="composite">
                  <dgm:param type="ar" val="1.122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userD" refType="w" fact="0.0125"/>
                  <dgm:constr type="ctrX" for="ch" forName="dot1" refType="w" fact="0.4276"/>
                  <dgm:constr type="ctrY" for="ch" forName="dot1" refType="h" fact="0.8839"/>
                  <dgm:constr type="w" for="ch" forName="dot1" refType="userD"/>
                  <dgm:constr type="h" for="ch" forName="dot1" refType="userD"/>
                  <dgm:constr type="ctrX" for="ch" forName="dot2" refType="w" fact="0.401"/>
                  <dgm:constr type="ctrY" for="ch" forName="dot2" refType="h" fact="0.8967"/>
                  <dgm:constr type="w" for="ch" forName="dot2" refType="userD"/>
                  <dgm:constr type="h" for="ch" forName="dot2" refType="userD"/>
                  <dgm:constr type="ctrX" for="ch" forName="dot3" refType="w" fact="0.3739"/>
                  <dgm:constr type="ctrY" for="ch" forName="dot3" refType="h" fact="0.9076"/>
                  <dgm:constr type="w" for="ch" forName="dot3" refType="userD"/>
                  <dgm:constr type="h" for="ch" forName="dot3" refType="userD"/>
                  <dgm:constr type="ctrX" for="ch" forName="dot4" refType="w" fact="0.3464"/>
                  <dgm:constr type="ctrY" for="ch" forName="dot4" refType="h" fact="0.9165"/>
                  <dgm:constr type="w" for="ch" forName="dot4" refType="userD"/>
                  <dgm:constr type="h" for="ch" forName="dot4" refType="userD"/>
                  <dgm:constr type="ctrX" for="ch" forName="dot5" refType="w" fact="0.3186"/>
                  <dgm:constr type="ctrY" for="ch" forName="dot5" refType="h" fact="0.9234"/>
                  <dgm:constr type="w" for="ch" forName="dot5" refType="userD"/>
                  <dgm:constr type="h" for="ch" forName="dot5" refType="userD"/>
                  <dgm:constr type="ctrX" for="ch" forName="dot6" refType="w" fact="0.5786"/>
                  <dgm:constr type="ctrY" for="ch" forName="dot6" refType="h" fact="0.764"/>
                  <dgm:constr type="w" for="ch" forName="dot6" refType="userD"/>
                  <dgm:constr type="h" for="ch" forName="dot6" refType="userD"/>
                  <dgm:constr type="ctrX" for="ch" forName="dot7" refType="w" fact="0.5564"/>
                  <dgm:constr type="ctrY" for="ch" forName="dot7" refType="h" fact="0.7878"/>
                  <dgm:constr type="w" for="ch" forName="dot7" refType="userD"/>
                  <dgm:constr type="h" for="ch" forName="dot7" refType="userD"/>
                  <dgm:constr type="ctrX" for="ch" forName="dot8" refType="w" fact="0.675"/>
                  <dgm:constr type="ctrY" for="ch" forName="dot8" refType="h" fact="0.6227"/>
                  <dgm:constr type="w" for="ch" forName="dot8" refType="userD"/>
                  <dgm:constr type="h" for="ch" forName="dot8" refType="userD"/>
                  <dgm:constr type="ctrX" for="ch" forName="dot9" refType="w" fact="0.7403"/>
                  <dgm:constr type="ctrY" for="ch" forName="dot9" refType="h" fact="0.4556"/>
                  <dgm:constr type="w" for="ch" forName="dot9" refType="userD"/>
                  <dgm:constr type="h" for="ch" forName="dot9" refType="userD"/>
                  <dgm:constr type="ctrX" for="ch" forName="dot10" refType="w" fact="0.7714"/>
                  <dgm:constr type="ctrY" for="ch" forName="dot10" refType="h" fact="0.2816"/>
                  <dgm:constr type="w" for="ch" forName="dot10" refType="userD"/>
                  <dgm:constr type="h" for="ch" forName="dot10" refType="userD"/>
                  <dgm:constr type="ctrX" for="ch" forName="dotArrow1" refType="w" fact="0.7443"/>
                  <dgm:constr type="ctrY" for="ch" forName="dotArrow1" refType="h" fact="0.0748"/>
                  <dgm:constr type="w" for="ch" forName="dotArrow1" refType="userD"/>
                  <dgm:constr type="h" for="ch" forName="dotArrow1" refType="userD"/>
                  <dgm:constr type="ctrX" for="ch" forName="dotArrow2" refType="w" fact="0.7628"/>
                  <dgm:constr type="ctrY" for="ch" forName="dotArrow2" refType="h" fact="0.0581"/>
                  <dgm:constr type="w" for="ch" forName="dotArrow2" refType="userD"/>
                  <dgm:constr type="h" for="ch" forName="dotArrow2" refType="userD"/>
                  <dgm:constr type="ctrX" for="ch" forName="dotArrow3" refType="w" fact="0.7814"/>
                  <dgm:constr type="ctrY" for="ch" forName="dotArrow3" refType="h" fact="0.0414"/>
                  <dgm:constr type="w" for="ch" forName="dotArrow3" refType="userD"/>
                  <dgm:constr type="h" for="ch" forName="dotArrow3" refType="userD"/>
                  <dgm:constr type="ctrX" for="ch" forName="dotArrow4" refType="w" fact="0.7999"/>
                  <dgm:constr type="ctrY" for="ch" forName="dotArrow4" refType="h" fact="0.0581"/>
                  <dgm:constr type="w" for="ch" forName="dotArrow4" refType="userD"/>
                  <dgm:constr type="h" for="ch" forName="dotArrow4" refType="userD"/>
                  <dgm:constr type="ctrX" for="ch" forName="dotArrow5" refType="w" fact="0.8184"/>
                  <dgm:constr type="ctrY" for="ch" forName="dotArrow5" refType="h" fact="0.0748"/>
                  <dgm:constr type="w" for="ch" forName="dotArrow5" refType="userD"/>
                  <dgm:constr type="h" for="ch" forName="dotArrow5" refType="userD"/>
                  <dgm:constr type="ctrX" for="ch" forName="dotArrow6" refType="w" fact="0.7814"/>
                  <dgm:constr type="ctrY" for="ch" forName="dotArrow6" refType="h" fact="0.0766"/>
                  <dgm:constr type="w" for="ch" forName="dotArrow6" refType="userD"/>
                  <dgm:constr type="h" for="ch" forName="dotArrow6" refType="userD"/>
                  <dgm:constr type="ctrX" for="ch" forName="dotArrow7" refType="w" fact="0.7814"/>
                  <dgm:constr type="ctrY" for="ch" forName="dotArrow7" refType="h" fact="0.1118"/>
                  <dgm:constr type="w" for="ch" forName="dotArrow7" refType="userD"/>
                  <dgm:constr type="h" for="ch" forName="dotArrow7" refType="userD"/>
                  <dgm:constr type="l" for="ch" forName="parTx1" refType="w" fact="0.2479"/>
                  <dgm:constr type="t" for="ch" forName="parTx1" refType="h" fact="0.9416"/>
                  <dgm:constr type="w" for="ch" forName="parTx1" refType="w" fact="0.2696"/>
                  <dgm:constr type="h" for="ch" forName="parTx1" refType="h" fact="0.0811"/>
                  <dgm:constr type="ctrX" for="ch" forName="picture1" refType="w" fact="0.2356"/>
                  <dgm:constr type="ctrY" for="ch" forName="picture1" refType="h" fact="0.9322"/>
                  <dgm:constr type="w" for="ch" forName="picture1" refType="w" fact="0.125"/>
                  <dgm:constr type="h" for="ch" forName="picture1" refType="h" fact="0.1403"/>
                  <dgm:constr type="l" for="ch" forName="parTx2" refType="w" fact="0.5064"/>
                  <dgm:constr type="t" for="ch" forName="parTx2" refType="h" fact="0.8451"/>
                  <dgm:constr type="w" for="ch" forName="parTx2" refType="w" fact="0.2696"/>
                  <dgm:constr type="h" for="ch" forName="parTx2" refType="h" fact="0.0811"/>
                  <dgm:constr type="ctrX" for="ch" forName="picture2" refType="w" fact="0.4941"/>
                  <dgm:constr type="ctrY" for="ch" forName="picture2" refType="h" fact="0.8357"/>
                  <dgm:constr type="w" for="ch" forName="picture2" refType="w" fact="0.125"/>
                  <dgm:constr type="h" for="ch" forName="picture2" refType="h" fact="0.1403"/>
                  <dgm:constr type="l" for="ch" forName="parTx3" refType="w" fact="0.6339"/>
                  <dgm:constr type="t" for="ch" forName="parTx3" refType="h" fact="0.7006"/>
                  <dgm:constr type="w" for="ch" forName="parTx3" refType="w" fact="0.2696"/>
                  <dgm:constr type="h" for="ch" forName="parTx3" refType="h" fact="0.0811"/>
                  <dgm:constr type="ctrX" for="ch" forName="picture3" refType="w" fact="0.6216"/>
                  <dgm:constr type="ctrY" for="ch" forName="picture3" refType="h" fact="0.6912"/>
                  <dgm:constr type="w" for="ch" forName="picture3" refType="w" fact="0.125"/>
                  <dgm:constr type="h" for="ch" forName="picture3" refType="h" fact="0.1403"/>
                  <dgm:constr type="l" for="ch" forName="parTx4" refType="w" fact="0.7108"/>
                  <dgm:constr type="t" for="ch" forName="parTx4" refType="h" fact="0.5424"/>
                  <dgm:constr type="w" for="ch" forName="parTx4" refType="w" fact="0.2696"/>
                  <dgm:constr type="h" for="ch" forName="parTx4" refType="h" fact="0.0811"/>
                  <dgm:constr type="ctrX" for="ch" forName="picture4" refType="w" fact="0.6985"/>
                  <dgm:constr type="ctrY" for="ch" forName="picture4" refType="h" fact="0.533"/>
                  <dgm:constr type="w" for="ch" forName="picture4" refType="w" fact="0.125"/>
                  <dgm:constr type="h" for="ch" forName="picture4" refType="h" fact="0.1403"/>
                  <dgm:constr type="l" for="ch" forName="parTx5" refType="w" fact="0.7604"/>
                  <dgm:constr type="t" for="ch" forName="parTx5" refType="h" fact="0.372"/>
                  <dgm:constr type="w" for="ch" forName="parTx5" refType="w" fact="0.2696"/>
                  <dgm:constr type="h" for="ch" forName="parTx5" refType="h" fact="0.0811"/>
                  <dgm:constr type="ctrX" for="ch" forName="picture5" refType="w" fact="0.7481"/>
                  <dgm:constr type="ctrY" for="ch" forName="picture5" refType="h" fact="0.3626"/>
                  <dgm:constr type="w" for="ch" forName="picture5" refType="w" fact="0.125"/>
                  <dgm:constr type="h" for="ch" forName="picture5" refType="h" fact="0.1403"/>
                  <dgm:constr type="l" for="ch" forName="parTx6" refType="w" fact="0.7874"/>
                  <dgm:constr type="t" for="ch" forName="parTx6" refType="h" fact="0.2044"/>
                  <dgm:constr type="w" for="ch" forName="parTx6" refType="w" fact="0.2696"/>
                  <dgm:constr type="h" for="ch" forName="parTx6" refType="h" fact="0.0811"/>
                  <dgm:constr type="ctrX" for="ch" forName="picture6" refType="w" fact="0.7751"/>
                  <dgm:constr type="ctrY" for="ch" forName="picture6" refType="h" fact="0.195"/>
                  <dgm:constr type="w" for="ch" forName="picture6" refType="w" fact="0.125"/>
                  <dgm:constr type="h" for="ch" forName="picture6" refType="h" fact="0.1403"/>
                </dgm:constrLst>
              </dgm:else>
            </dgm:choose>
          </dgm:if>
          <dgm:else name="Name58">
            <dgm:choose name="Name59">
              <dgm:if name="Name60" axis="des" func="maxDepth" op="gt" val="1">
                <dgm:alg type="composite">
                  <dgm:param type="ar" val="1.3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primFontSz" for="ch" forName="desTx5" refType="primFontSz" refFor="ch" refForName="desTx1" op="equ"/>
                  <dgm:constr type="primFontSz" for="ch" forName="desTx6" refType="primFontSz" refFor="ch" refForName="desTx1" op="equ"/>
                  <dgm:constr type="userD" refType="w" fact="0.0105"/>
                  <dgm:constr type="ctrX" for="ch" forName="dot1" refType="w" fact="0.6392"/>
                  <dgm:constr type="ctrY" for="ch" forName="dot1" refType="h" fact="0.8839"/>
                  <dgm:constr type="w" for="ch" forName="dot1" refType="userD"/>
                  <dgm:constr type="h" for="ch" forName="dot1" refType="userD"/>
                  <dgm:constr type="ctrX" for="ch" forName="dot2" refType="w" fact="0.6616"/>
                  <dgm:constr type="ctrY" for="ch" forName="dot2" refType="h" fact="0.8967"/>
                  <dgm:constr type="w" for="ch" forName="dot2" refType="userD"/>
                  <dgm:constr type="h" for="ch" forName="dot2" refType="userD"/>
                  <dgm:constr type="ctrX" for="ch" forName="dot3" refType="w" fact="0.6845"/>
                  <dgm:constr type="ctrY" for="ch" forName="dot3" refType="h" fact="0.9076"/>
                  <dgm:constr type="w" for="ch" forName="dot3" refType="userD"/>
                  <dgm:constr type="h" for="ch" forName="dot3" refType="userD"/>
                  <dgm:constr type="ctrX" for="ch" forName="dot4" refType="w" fact="0.7077"/>
                  <dgm:constr type="ctrY" for="ch" forName="dot4" refType="h" fact="0.9165"/>
                  <dgm:constr type="w" for="ch" forName="dot4" refType="userD"/>
                  <dgm:constr type="h" for="ch" forName="dot4" refType="userD"/>
                  <dgm:constr type="ctrX" for="ch" forName="dot5" refType="w" fact="0.7312"/>
                  <dgm:constr type="ctrY" for="ch" forName="dot5" refType="h" fact="0.9234"/>
                  <dgm:constr type="w" for="ch" forName="dot5" refType="userD"/>
                  <dgm:constr type="h" for="ch" forName="dot5" refType="userD"/>
                  <dgm:constr type="ctrX" for="ch" forName="dot6" refType="w" fact="0.5117"/>
                  <dgm:constr type="ctrY" for="ch" forName="dot6" refType="h" fact="0.764"/>
                  <dgm:constr type="w" for="ch" forName="dot6" refType="userD"/>
                  <dgm:constr type="h" for="ch" forName="dot6" refType="userD"/>
                  <dgm:constr type="ctrX" for="ch" forName="dot7" refType="w" fact="0.5305"/>
                  <dgm:constr type="ctrY" for="ch" forName="dot7" refType="h" fact="0.7878"/>
                  <dgm:constr type="w" for="ch" forName="dot7" refType="userD"/>
                  <dgm:constr type="h" for="ch" forName="dot7" refType="userD"/>
                  <dgm:constr type="ctrX" for="ch" forName="dot8" refType="w" fact="0.4304"/>
                  <dgm:constr type="ctrY" for="ch" forName="dot8" refType="h" fact="0.6227"/>
                  <dgm:constr type="w" for="ch" forName="dot8" refType="userD"/>
                  <dgm:constr type="h" for="ch" forName="dot8" refType="userD"/>
                  <dgm:constr type="ctrX" for="ch" forName="dot9" refType="w" fact="0.3753"/>
                  <dgm:constr type="ctrY" for="ch" forName="dot9" refType="h" fact="0.4556"/>
                  <dgm:constr type="w" for="ch" forName="dot9" refType="userD"/>
                  <dgm:constr type="h" for="ch" forName="dot9" refType="userD"/>
                  <dgm:constr type="ctrX" for="ch" forName="dot10" refType="w" fact="0.3491"/>
                  <dgm:constr type="ctrY" for="ch" forName="dot10" refType="h" fact="0.2816"/>
                  <dgm:constr type="w" for="ch" forName="dot10" refType="userD"/>
                  <dgm:constr type="h" for="ch" forName="dot10" refType="userD"/>
                  <dgm:constr type="ctrX" for="ch" forName="dotArrow1" refType="w" fact="0.3719"/>
                  <dgm:constr type="ctrY" for="ch" forName="dotArrow1" refType="h" fact="0.0748"/>
                  <dgm:constr type="w" for="ch" forName="dotArrow1" refType="userD"/>
                  <dgm:constr type="h" for="ch" forName="dotArrow1" refType="userD"/>
                  <dgm:constr type="ctrX" for="ch" forName="dotArrow2" refType="w" fact="0.3563"/>
                  <dgm:constr type="ctrY" for="ch" forName="dotArrow2" refType="h" fact="0.0581"/>
                  <dgm:constr type="w" for="ch" forName="dotArrow2" refType="userD"/>
                  <dgm:constr type="h" for="ch" forName="dotArrow2" refType="userD"/>
                  <dgm:constr type="ctrX" for="ch" forName="dotArrow3" refType="w" fact="0.3407"/>
                  <dgm:constr type="ctrY" for="ch" forName="dotArrow3" refType="h" fact="0.0414"/>
                  <dgm:constr type="w" for="ch" forName="dotArrow3" refType="userD"/>
                  <dgm:constr type="h" for="ch" forName="dotArrow3" refType="userD"/>
                  <dgm:constr type="ctrX" for="ch" forName="dotArrow4" refType="w" fact="0.325"/>
                  <dgm:constr type="ctrY" for="ch" forName="dotArrow4" refType="h" fact="0.0581"/>
                  <dgm:constr type="w" for="ch" forName="dotArrow4" refType="userD"/>
                  <dgm:constr type="h" for="ch" forName="dotArrow4" refType="userD"/>
                  <dgm:constr type="ctrX" for="ch" forName="dotArrow5" refType="w" fact="0.3094"/>
                  <dgm:constr type="ctrY" for="ch" forName="dotArrow5" refType="h" fact="0.0748"/>
                  <dgm:constr type="w" for="ch" forName="dotArrow5" refType="userD"/>
                  <dgm:constr type="h" for="ch" forName="dotArrow5" refType="userD"/>
                  <dgm:constr type="ctrX" for="ch" forName="dotArrow6" refType="w" fact="0.3407"/>
                  <dgm:constr type="ctrY" for="ch" forName="dotArrow6" refType="h" fact="0.0766"/>
                  <dgm:constr type="w" for="ch" forName="dotArrow6" refType="userD"/>
                  <dgm:constr type="h" for="ch" forName="dotArrow6" refType="userD"/>
                  <dgm:constr type="ctrX" for="ch" forName="dotArrow7" refType="w" fact="0.3407"/>
                  <dgm:constr type="ctrY" for="ch" forName="dotArrow7" refType="h" fact="0.1118"/>
                  <dgm:constr type="w" for="ch" forName="dotArrow7" refType="userD"/>
                  <dgm:constr type="h" for="ch" forName="dotArrow7" refType="userD"/>
                  <dgm:constr type="r" for="ch" forName="parTx1" refType="w" fact="0.7909"/>
                  <dgm:constr type="t" for="ch" forName="parTx1" refType="h" fact="0.9433"/>
                  <dgm:constr type="w" for="ch" forName="parTx1" refType="w" fact="0.2275"/>
                  <dgm:constr type="h" for="ch" forName="parTx1" refType="h" fact="0.0811"/>
                  <dgm:constr type="ctrX" for="ch" forName="picture1" refType="w" fact="0.8012"/>
                  <dgm:constr type="ctrY" for="ch" forName="picture1" refType="h" fact="0.9322"/>
                  <dgm:constr type="w" for="ch" forName="picture1" refType="w" fact="0.1055"/>
                  <dgm:constr type="h" for="ch" forName="picture1" refType="h" fact="0.1403"/>
                  <dgm:constr type="r" for="ch" forName="desTx1" refType="l" refFor="ch" refForName="parTx1"/>
                  <dgm:constr type="l" for="ch" forName="desTx1"/>
                  <dgm:constr type="t" for="ch" forName="desTx1" refType="t" refFor="ch" refForName="parTx1"/>
                  <dgm:constr type="h" for="ch" forName="desTx1" refType="h" refFor="ch" refForName="parTx1"/>
                  <dgm:constr type="r" for="ch" forName="parTx2" refType="w" fact="0.5727"/>
                  <dgm:constr type="t" for="ch" forName="parTx2" refType="h" fact="0.8468"/>
                  <dgm:constr type="w" for="ch" forName="parTx2" refType="w" fact="0.2275"/>
                  <dgm:constr type="h" for="ch" forName="parTx2" refType="h" fact="0.0811"/>
                  <dgm:constr type="ctrX" for="ch" forName="picture2" refType="w" fact="0.5831"/>
                  <dgm:constr type="ctrY" for="ch" forName="picture2" refType="h" fact="0.8357"/>
                  <dgm:constr type="w" for="ch" forName="picture2" refType="w" fact="0.1055"/>
                  <dgm:constr type="h" for="ch" forName="picture2" refType="h" fact="0.1403"/>
                  <dgm:constr type="r" for="ch" forName="desTx2" refType="l" refFor="ch" refForName="parTx2"/>
                  <dgm:constr type="l" for="ch" forName="desTx2"/>
                  <dgm:constr type="t" for="ch" forName="desTx2" refType="t" refFor="ch" refForName="parTx2"/>
                  <dgm:constr type="h" for="ch" forName="desTx2" refType="h" refFor="ch" refForName="parTx2"/>
                  <dgm:constr type="r" for="ch" forName="parTx3" refType="w" fact="0.4651"/>
                  <dgm:constr type="t" for="ch" forName="parTx3" refType="h" fact="0.7023"/>
                  <dgm:constr type="w" for="ch" forName="parTx3" refType="w" fact="0.2275"/>
                  <dgm:constr type="h" for="ch" forName="parTx3" refType="h" fact="0.0811"/>
                  <dgm:constr type="ctrX" for="ch" forName="picture3" refType="w" fact="0.4755"/>
                  <dgm:constr type="ctrY" for="ch" forName="picture3" refType="h" fact="0.6912"/>
                  <dgm:constr type="w" for="ch" forName="picture3" refType="w" fact="0.1055"/>
                  <dgm:constr type="h" for="ch" forName="picture3" refType="h" fact="0.1403"/>
                  <dgm:constr type="r" for="ch" forName="desTx3" refType="l" refFor="ch" refForName="parTx3"/>
                  <dgm:constr type="l" for="ch" forName="desTx3"/>
                  <dgm:constr type="t" for="ch" forName="desTx3" refType="t" refFor="ch" refForName="parTx3"/>
                  <dgm:constr type="h" for="ch" forName="desTx3" refType="h" refFor="ch" refForName="parTx3"/>
                  <dgm:constr type="r" for="ch" forName="parTx4" refType="w" fact="0.4002"/>
                  <dgm:constr type="t" for="ch" forName="parTx4" refType="h" fact="0.5441"/>
                  <dgm:constr type="w" for="ch" forName="parTx4" refType="w" fact="0.2275"/>
                  <dgm:constr type="h" for="ch" forName="parTx4" refType="h" fact="0.0811"/>
                  <dgm:constr type="ctrX" for="ch" forName="picture4" refType="w" fact="0.4106"/>
                  <dgm:constr type="ctrY" for="ch" forName="picture4" refType="h" fact="0.533"/>
                  <dgm:constr type="w" for="ch" forName="picture4" refType="w" fact="0.1055"/>
                  <dgm:constr type="h" for="ch" forName="picture4" refType="h" fact="0.1403"/>
                  <dgm:constr type="r" for="ch" forName="desTx4" refType="l" refFor="ch" refForName="parTx4"/>
                  <dgm:constr type="l" for="ch" forName="desTx4"/>
                  <dgm:constr type="t" for="ch" forName="desTx4" refType="t" refFor="ch" refForName="parTx4"/>
                  <dgm:constr type="h" for="ch" forName="desTx4" refType="h" refFor="ch" refForName="parTx4"/>
                  <dgm:constr type="r" for="ch" forName="parTx5" refType="w" fact="0.3584"/>
                  <dgm:constr type="t" for="ch" forName="parTx5" refType="h" fact="0.3737"/>
                  <dgm:constr type="w" for="ch" forName="parTx5" refType="w" fact="0.2275"/>
                  <dgm:constr type="h" for="ch" forName="parTx5" refType="h" fact="0.0811"/>
                  <dgm:constr type="ctrX" for="ch" forName="picture5" refType="w" fact="0.3687"/>
                  <dgm:constr type="ctrY" for="ch" forName="picture5" refType="h" fact="0.3626"/>
                  <dgm:constr type="w" for="ch" forName="picture5" refType="w" fact="0.1055"/>
                  <dgm:constr type="h" for="ch" forName="picture5" refType="h" fact="0.1403"/>
                  <dgm:constr type="r" for="ch" forName="desTx5" refType="l" refFor="ch" refForName="parTx5"/>
                  <dgm:constr type="l" for="ch" forName="desTx5"/>
                  <dgm:constr type="t" for="ch" forName="desTx5" refType="t" refFor="ch" refForName="parTx5"/>
                  <dgm:constr type="h" for="ch" forName="desTx5" refType="h" refFor="ch" refForName="parTx5"/>
                  <dgm:constr type="r" for="ch" forName="parTx6" refType="w" fact="0.3356"/>
                  <dgm:constr type="t" for="ch" forName="parTx6" refType="h" fact="0.2061"/>
                  <dgm:constr type="w" for="ch" forName="parTx6" refType="w" fact="0.2275"/>
                  <dgm:constr type="h" for="ch" forName="parTx6" refType="h" fact="0.0811"/>
                  <dgm:constr type="ctrX" for="ch" forName="picture6" refType="w" fact="0.3459"/>
                  <dgm:constr type="ctrY" for="ch" forName="picture6" refType="h" fact="0.195"/>
                  <dgm:constr type="w" for="ch" forName="picture6" refType="w" fact="0.1055"/>
                  <dgm:constr type="h" for="ch" forName="picture6" refType="h" fact="0.1403"/>
                  <dgm:constr type="r" for="ch" forName="desTx6" refType="l" refFor="ch" refForName="parTx6"/>
                  <dgm:constr type="l" for="ch" forName="desTx6"/>
                  <dgm:constr type="t" for="ch" forName="desTx6" refType="t" refFor="ch" refForName="parTx6"/>
                  <dgm:constr type="h" for="ch" forName="desTx6" refType="h" refFor="ch" refForName="parTx6"/>
                </dgm:constrLst>
              </dgm:if>
              <dgm:else name="Name61">
                <dgm:alg type="composite">
                  <dgm:param type="ar" val="1.122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userD" refType="w" fact="0.0125"/>
                  <dgm:constr type="ctrX" for="ch" forName="dot1" refType="w" fact="0.5724"/>
                  <dgm:constr type="ctrY" for="ch" forName="dot1" refType="h" fact="0.8839"/>
                  <dgm:constr type="w" for="ch" forName="dot1" refType="userD"/>
                  <dgm:constr type="h" for="ch" forName="dot1" refType="userD"/>
                  <dgm:constr type="ctrX" for="ch" forName="dot2" refType="w" fact="0.599"/>
                  <dgm:constr type="ctrY" for="ch" forName="dot2" refType="h" fact="0.8967"/>
                  <dgm:constr type="w" for="ch" forName="dot2" refType="userD"/>
                  <dgm:constr type="h" for="ch" forName="dot2" refType="userD"/>
                  <dgm:constr type="ctrX" for="ch" forName="dot3" refType="w" fact="0.6261"/>
                  <dgm:constr type="ctrY" for="ch" forName="dot3" refType="h" fact="0.9076"/>
                  <dgm:constr type="w" for="ch" forName="dot3" refType="userD"/>
                  <dgm:constr type="h" for="ch" forName="dot3" refType="userD"/>
                  <dgm:constr type="ctrX" for="ch" forName="dot4" refType="w" fact="0.6536"/>
                  <dgm:constr type="ctrY" for="ch" forName="dot4" refType="h" fact="0.9165"/>
                  <dgm:constr type="w" for="ch" forName="dot4" refType="userD"/>
                  <dgm:constr type="h" for="ch" forName="dot4" refType="userD"/>
                  <dgm:constr type="ctrX" for="ch" forName="dot5" refType="w" fact="0.6814"/>
                  <dgm:constr type="ctrY" for="ch" forName="dot5" refType="h" fact="0.9234"/>
                  <dgm:constr type="w" for="ch" forName="dot5" refType="userD"/>
                  <dgm:constr type="h" for="ch" forName="dot5" refType="userD"/>
                  <dgm:constr type="ctrX" for="ch" forName="dot6" refType="w" fact="0.4214"/>
                  <dgm:constr type="ctrY" for="ch" forName="dot6" refType="h" fact="0.764"/>
                  <dgm:constr type="w" for="ch" forName="dot6" refType="userD"/>
                  <dgm:constr type="h" for="ch" forName="dot6" refType="userD"/>
                  <dgm:constr type="ctrX" for="ch" forName="dot7" refType="w" fact="0.4436"/>
                  <dgm:constr type="ctrY" for="ch" forName="dot7" refType="h" fact="0.7878"/>
                  <dgm:constr type="w" for="ch" forName="dot7" refType="userD"/>
                  <dgm:constr type="h" for="ch" forName="dot7" refType="userD"/>
                  <dgm:constr type="ctrX" for="ch" forName="dot8" refType="w" fact="0.325"/>
                  <dgm:constr type="ctrY" for="ch" forName="dot8" refType="h" fact="0.6227"/>
                  <dgm:constr type="w" for="ch" forName="dot8" refType="userD"/>
                  <dgm:constr type="h" for="ch" forName="dot8" refType="userD"/>
                  <dgm:constr type="ctrX" for="ch" forName="dot9" refType="w" fact="0.2597"/>
                  <dgm:constr type="ctrY" for="ch" forName="dot9" refType="h" fact="0.4556"/>
                  <dgm:constr type="w" for="ch" forName="dot9" refType="userD"/>
                  <dgm:constr type="h" for="ch" forName="dot9" refType="userD"/>
                  <dgm:constr type="ctrX" for="ch" forName="dot10" refType="w" fact="0.2286"/>
                  <dgm:constr type="ctrY" for="ch" forName="dot10" refType="h" fact="0.2816"/>
                  <dgm:constr type="w" for="ch" forName="dot10" refType="userD"/>
                  <dgm:constr type="h" for="ch" forName="dot10" refType="userD"/>
                  <dgm:constr type="ctrX" for="ch" forName="dotArrow1" refType="w" fact="0.2557"/>
                  <dgm:constr type="ctrY" for="ch" forName="dotArrow1" refType="h" fact="0.0748"/>
                  <dgm:constr type="w" for="ch" forName="dotArrow1" refType="userD"/>
                  <dgm:constr type="h" for="ch" forName="dotArrow1" refType="userD"/>
                  <dgm:constr type="ctrX" for="ch" forName="dotArrow2" refType="w" fact="0.2372"/>
                  <dgm:constr type="ctrY" for="ch" forName="dotArrow2" refType="h" fact="0.0581"/>
                  <dgm:constr type="w" for="ch" forName="dotArrow2" refType="userD"/>
                  <dgm:constr type="h" for="ch" forName="dotArrow2" refType="userD"/>
                  <dgm:constr type="ctrX" for="ch" forName="dotArrow3" refType="w" fact="0.2187"/>
                  <dgm:constr type="ctrY" for="ch" forName="dotArrow3" refType="h" fact="0.0414"/>
                  <dgm:constr type="w" for="ch" forName="dotArrow3" refType="userD"/>
                  <dgm:constr type="h" for="ch" forName="dotArrow3" refType="userD"/>
                  <dgm:constr type="ctrX" for="ch" forName="dotArrow4" refType="w" fact="0.2001"/>
                  <dgm:constr type="ctrY" for="ch" forName="dotArrow4" refType="h" fact="0.0581"/>
                  <dgm:constr type="w" for="ch" forName="dotArrow4" refType="userD"/>
                  <dgm:constr type="h" for="ch" forName="dotArrow4" refType="userD"/>
                  <dgm:constr type="ctrX" for="ch" forName="dotArrow5" refType="w" fact="0.1816"/>
                  <dgm:constr type="ctrY" for="ch" forName="dotArrow5" refType="h" fact="0.0748"/>
                  <dgm:constr type="w" for="ch" forName="dotArrow5" refType="userD"/>
                  <dgm:constr type="h" for="ch" forName="dotArrow5" refType="userD"/>
                  <dgm:constr type="ctrX" for="ch" forName="dotArrow6" refType="w" fact="0.2187"/>
                  <dgm:constr type="ctrY" for="ch" forName="dotArrow6" refType="h" fact="0.0766"/>
                  <dgm:constr type="w" for="ch" forName="dotArrow6" refType="userD"/>
                  <dgm:constr type="h" for="ch" forName="dotArrow6" refType="userD"/>
                  <dgm:constr type="ctrX" for="ch" forName="dotArrow7" refType="w" fact="0.2187"/>
                  <dgm:constr type="ctrY" for="ch" forName="dotArrow7" refType="h" fact="0.1118"/>
                  <dgm:constr type="w" for="ch" forName="dotArrow7" refType="userD"/>
                  <dgm:constr type="h" for="ch" forName="dotArrow7" refType="userD"/>
                  <dgm:constr type="r" for="ch" forName="parTx1" refType="w" fact="0.7522"/>
                  <dgm:constr type="t" for="ch" forName="parTx1" refType="h" fact="0.9416"/>
                  <dgm:constr type="w" for="ch" forName="parTx1" refType="w" fact="0.2696"/>
                  <dgm:constr type="h" for="ch" forName="parTx1" refType="h" fact="0.0811"/>
                  <dgm:constr type="ctrX" for="ch" forName="picture1" refType="w" fact="0.7644"/>
                  <dgm:constr type="ctrY" for="ch" forName="picture1" refType="h" fact="0.9322"/>
                  <dgm:constr type="w" for="ch" forName="picture1" refType="w" fact="0.125"/>
                  <dgm:constr type="h" for="ch" forName="picture1" refType="h" fact="0.1403"/>
                  <dgm:constr type="r" for="ch" forName="parTx2" refType="w" fact="0.4937"/>
                  <dgm:constr type="t" for="ch" forName="parTx2" refType="h" fact="0.8451"/>
                  <dgm:constr type="w" for="ch" forName="parTx2" refType="w" fact="0.2696"/>
                  <dgm:constr type="h" for="ch" forName="parTx2" refType="h" fact="0.0811"/>
                  <dgm:constr type="ctrX" for="ch" forName="picture2" refType="w" fact="0.5059"/>
                  <dgm:constr type="ctrY" for="ch" forName="picture2" refType="h" fact="0.8357"/>
                  <dgm:constr type="w" for="ch" forName="picture2" refType="w" fact="0.125"/>
                  <dgm:constr type="h" for="ch" forName="picture2" refType="h" fact="0.1403"/>
                  <dgm:constr type="r" for="ch" forName="parTx3" refType="w" fact="0.3662"/>
                  <dgm:constr type="t" for="ch" forName="parTx3" refType="h" fact="0.7006"/>
                  <dgm:constr type="w" for="ch" forName="parTx3" refType="w" fact="0.2696"/>
                  <dgm:constr type="h" for="ch" forName="parTx3" refType="h" fact="0.0811"/>
                  <dgm:constr type="ctrX" for="ch" forName="picture3" refType="w" fact="0.3784"/>
                  <dgm:constr type="ctrY" for="ch" forName="picture3" refType="h" fact="0.6912"/>
                  <dgm:constr type="w" for="ch" forName="picture3" refType="w" fact="0.125"/>
                  <dgm:constr type="h" for="ch" forName="picture3" refType="h" fact="0.1403"/>
                  <dgm:constr type="r" for="ch" forName="parTx4" refType="w" fact="0.2893"/>
                  <dgm:constr type="t" for="ch" forName="parTx4" refType="h" fact="0.5424"/>
                  <dgm:constr type="w" for="ch" forName="parTx4" refType="w" fact="0.2696"/>
                  <dgm:constr type="h" for="ch" forName="parTx4" refType="h" fact="0.0811"/>
                  <dgm:constr type="ctrX" for="ch" forName="picture4" refType="w" fact="0.3015"/>
                  <dgm:constr type="ctrY" for="ch" forName="picture4" refType="h" fact="0.533"/>
                  <dgm:constr type="w" for="ch" forName="picture4" refType="w" fact="0.125"/>
                  <dgm:constr type="h" for="ch" forName="picture4" refType="h" fact="0.1403"/>
                  <dgm:constr type="r" for="ch" forName="parTx5" refType="w" fact="0.2397"/>
                  <dgm:constr type="t" for="ch" forName="parTx5" refType="h" fact="0.372"/>
                  <dgm:constr type="w" for="ch" forName="parTx5" refType="w" fact="0.2696"/>
                  <dgm:constr type="h" for="ch" forName="parTx5" refType="h" fact="0.0811"/>
                  <dgm:constr type="ctrX" for="ch" forName="picture5" refType="w" fact="0.2519"/>
                  <dgm:constr type="ctrY" for="ch" forName="picture5" refType="h" fact="0.3626"/>
                  <dgm:constr type="w" for="ch" forName="picture5" refType="w" fact="0.125"/>
                  <dgm:constr type="h" for="ch" forName="picture5" refType="h" fact="0.1403"/>
                  <dgm:constr type="r" for="ch" forName="parTx6" refType="w" fact="0.2127"/>
                  <dgm:constr type="t" for="ch" forName="parTx6" refType="h" fact="0.2044"/>
                  <dgm:constr type="w" for="ch" forName="parTx6" refType="w" fact="0.2696"/>
                  <dgm:constr type="h" for="ch" forName="parTx6" refType="h" fact="0.0811"/>
                  <dgm:constr type="ctrX" for="ch" forName="picture6" refType="w" fact="0.2249"/>
                  <dgm:constr type="ctrY" for="ch" forName="picture6" refType="h" fact="0.195"/>
                  <dgm:constr type="w" for="ch" forName="picture6" refType="w" fact="0.125"/>
                  <dgm:constr type="h" for="ch" forName="picture6" refType="h" fact="0.1403"/>
                </dgm:constrLst>
              </dgm:else>
            </dgm:choose>
          </dgm:else>
        </dgm:choose>
      </dgm:if>
      <dgm:else name="Name62">
        <dgm:choose name="Name63">
          <dgm:if name="Name64" func="var" arg="dir" op="equ" val="norm">
            <dgm:choose name="Name65">
              <dgm:if name="Name66" axis="des" func="maxDepth" op="gt" val="1">
                <dgm:alg type="composite">
                  <dgm:param type="ar" val="1.2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primFontSz" for="ch" forName="parTx7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primFontSz" for="ch" forName="desTx5" refType="primFontSz" refFor="ch" refForName="desTx1" op="equ"/>
                  <dgm:constr type="primFontSz" for="ch" forName="desTx6" refType="primFontSz" refFor="ch" refForName="desTx1" op="equ"/>
                  <dgm:constr type="primFontSz" for="ch" forName="desTx7" refType="primFontSz" refFor="ch" refForName="desTx1" op="equ"/>
                  <dgm:constr type="userD" refType="w" fact="0.0097"/>
                  <dgm:constr type="ctrX" for="ch" forName="dot1" refType="w" fact="0.3909"/>
                  <dgm:constr type="ctrY" for="ch" forName="dot1" refType="h" fact="0.8342"/>
                  <dgm:constr type="w" for="ch" forName="dot1" refType="userD"/>
                  <dgm:constr type="h" for="ch" forName="dot1" refType="userD"/>
                  <dgm:constr type="ctrX" for="ch" forName="dot2" refType="w" fact="0.3721"/>
                  <dgm:constr type="ctrY" for="ch" forName="dot2" refType="h" fact="0.8448"/>
                  <dgm:constr type="w" for="ch" forName="dot2" refType="userD"/>
                  <dgm:constr type="h" for="ch" forName="dot2" refType="userD"/>
                  <dgm:constr type="ctrX" for="ch" forName="dot3" refType="w" fact="0.353"/>
                  <dgm:constr type="ctrY" for="ch" forName="dot3" refType="h" fact="0.8539"/>
                  <dgm:constr type="w" for="ch" forName="dot3" refType="userD"/>
                  <dgm:constr type="h" for="ch" forName="dot3" refType="userD"/>
                  <dgm:constr type="ctrX" for="ch" forName="dot4" refType="w" fact="0.3337"/>
                  <dgm:constr type="ctrY" for="ch" forName="dot4" refType="h" fact="0.8615"/>
                  <dgm:constr type="w" for="ch" forName="dot4" refType="userD"/>
                  <dgm:constr type="h" for="ch" forName="dot4" refType="userD"/>
                  <dgm:constr type="ctrX" for="ch" forName="dot5" refType="w" fact="0.3142"/>
                  <dgm:constr type="ctrY" for="ch" forName="dot5" refType="h" fact="0.8676"/>
                  <dgm:constr type="w" for="ch" forName="dot5" refType="userD"/>
                  <dgm:constr type="h" for="ch" forName="dot5" refType="userD"/>
                  <dgm:constr type="ctrX" for="ch" forName="dot6" refType="w" fact="0.5088"/>
                  <dgm:constr type="ctrY" for="ch" forName="dot6" refType="h" fact="0.7255"/>
                  <dgm:constr type="w" for="ch" forName="dot6" refType="userD"/>
                  <dgm:constr type="h" for="ch" forName="dot6" refType="userD"/>
                  <dgm:constr type="ctrX" for="ch" forName="dot7" refType="w" fact="0.4926"/>
                  <dgm:constr type="ctrY" for="ch" forName="dot7" refType="h" fact="0.7454"/>
                  <dgm:constr type="w" for="ch" forName="dot7" refType="userD"/>
                  <dgm:constr type="h" for="ch" forName="dot7" refType="userD"/>
                  <dgm:constr type="ctrX" for="ch" forName="dot8" refType="w" fact="0.5836"/>
                  <dgm:constr type="ctrY" for="ch" forName="dot8" refType="h" fact="0.6026"/>
                  <dgm:constr type="w" for="ch" forName="dot8" refType="userD"/>
                  <dgm:constr type="h" for="ch" forName="dot8" refType="userD"/>
                  <dgm:constr type="ctrX" for="ch" forName="dot9" refType="w" fact="0.6371"/>
                  <dgm:constr type="ctrY" for="ch" forName="dot9" refType="h" fact="0.4632"/>
                  <dgm:constr type="w" for="ch" forName="dot9" refType="userD"/>
                  <dgm:constr type="h" for="ch" forName="dot9" refType="userD"/>
                  <dgm:constr type="ctrX" for="ch" forName="dot10" refType="w" fact="0.6701"/>
                  <dgm:constr type="ctrY" for="ch" forName="dot10" refType="h" fact="0.3187"/>
                  <dgm:constr type="w" for="ch" forName="dot10" refType="userD"/>
                  <dgm:constr type="h" for="ch" forName="dot10" refType="userD"/>
                  <dgm:constr type="ctrX" for="ch" forName="dot11" refType="w" fact="0.6853"/>
                  <dgm:constr type="ctrY" for="ch" forName="dot11" refType="h" fact="0.1763"/>
                  <dgm:constr type="w" for="ch" forName="dot11" refType="userD"/>
                  <dgm:constr type="h" for="ch" forName="dot11" refType="userD"/>
                  <dgm:constr type="ctrX" for="ch" forName="dotArrow1" refType="w" fact="0.6627"/>
                  <dgm:constr type="ctrY" for="ch" forName="dotArrow1" refType="h" fact="-0.0099"/>
                  <dgm:constr type="w" for="ch" forName="dotArrow1" refType="userD"/>
                  <dgm:constr type="h" for="ch" forName="dotArrow1" refType="userD"/>
                  <dgm:constr type="ctrX" for="ch" forName="dotArrow2" refType="w" fact="0.6773"/>
                  <dgm:constr type="ctrY" for="ch" forName="dotArrow2" refType="h" fact="-0.0239"/>
                  <dgm:constr type="w" for="ch" forName="dotArrow2" refType="userD"/>
                  <dgm:constr type="h" for="ch" forName="dotArrow2" refType="userD"/>
                  <dgm:constr type="ctrX" for="ch" forName="dotArrow3" refType="w" fact="0.6919"/>
                  <dgm:constr type="ctrY" for="ch" forName="dotArrow3" refType="h" fact="-0.0378"/>
                  <dgm:constr type="w" for="ch" forName="dotArrow3" refType="userD"/>
                  <dgm:constr type="h" for="ch" forName="dotArrow3" refType="userD"/>
                  <dgm:constr type="ctrX" for="ch" forName="dotArrow4" refType="w" fact="0.7065"/>
                  <dgm:constr type="ctrY" for="ch" forName="dotArrow4" refType="h" fact="-0.0239"/>
                  <dgm:constr type="w" for="ch" forName="dotArrow4" refType="userD"/>
                  <dgm:constr type="h" for="ch" forName="dotArrow4" refType="userD"/>
                  <dgm:constr type="ctrX" for="ch" forName="dotArrow5" refType="w" fact="0.7212"/>
                  <dgm:constr type="ctrY" for="ch" forName="dotArrow5" refType="h" fact="-0.0099"/>
                  <dgm:constr type="w" for="ch" forName="dotArrow5" refType="userD"/>
                  <dgm:constr type="h" for="ch" forName="dotArrow5" refType="userD"/>
                  <dgm:constr type="ctrX" for="ch" forName="dotArrow6" refType="w" fact="0.6919"/>
                  <dgm:constr type="ctrY" for="ch" forName="dotArrow6" refType="h" fact="-0.0084"/>
                  <dgm:constr type="w" for="ch" forName="dotArrow6" refType="userD"/>
                  <dgm:constr type="h" for="ch" forName="dotArrow6" refType="userD"/>
                  <dgm:constr type="ctrX" for="ch" forName="dotArrow7" refType="w" fact="0.6919"/>
                  <dgm:constr type="ctrY" for="ch" forName="dotArrow7" refType="h" fact="0.0211"/>
                  <dgm:constr type="w" for="ch" forName="dotArrow7" refType="userD"/>
                  <dgm:constr type="h" for="ch" forName="dotArrow7" refType="userD"/>
                  <dgm:constr type="l" for="ch" forName="parTx1" refType="w" fact="0.2556"/>
                  <dgm:constr type="t" for="ch" forName="parTx1" refType="h" fact="0.8856"/>
                  <dgm:constr type="w" for="ch" forName="parTx1" refType="w" fact="0.2101"/>
                  <dgm:constr type="h" for="ch" forName="parTx1" refType="h" fact="0.0704"/>
                  <dgm:constr type="ctrX" for="ch" forName="picture1" refType="w" fact="0.246"/>
                  <dgm:constr type="ctrY" for="ch" forName="picture1" refType="h" fact="0.8769"/>
                  <dgm:constr type="w" for="ch" forName="picture1" refType="w" fact="0.0974"/>
                  <dgm:constr type="h" for="ch" forName="picture1" refType="h" fact="0.1218"/>
                  <dgm:constr type="l" for="ch" forName="desTx1" refType="r" refFor="ch" refForName="parTx1"/>
                  <dgm:constr type="r" for="ch" forName="desTx1" refType="w"/>
                  <dgm:constr type="t" for="ch" forName="desTx1" refType="t" refFor="ch" refForName="parTx1"/>
                  <dgm:constr type="h" for="ch" forName="desTx1" refType="h" refFor="ch" refForName="parTx1"/>
                  <dgm:constr type="l" for="ch" forName="parTx2" refType="w" fact="0.4535"/>
                  <dgm:constr type="t" for="ch" forName="parTx2" refType="h" fact="0.7956"/>
                  <dgm:constr type="w" for="ch" forName="parTx2" refType="w" fact="0.2101"/>
                  <dgm:constr type="h" for="ch" forName="parTx2" refType="h" fact="0.0704"/>
                  <dgm:constr type="ctrX" for="ch" forName="picture2" refType="w" fact="0.4439"/>
                  <dgm:constr type="ctrY" for="ch" forName="picture2" refType="h" fact="0.787"/>
                  <dgm:constr type="w" for="ch" forName="picture2" refType="w" fact="0.0974"/>
                  <dgm:constr type="h" for="ch" forName="picture2" refType="h" fact="0.1218"/>
                  <dgm:constr type="l" for="ch" forName="desTx2" refType="r" refFor="ch" refForName="parTx2"/>
                  <dgm:constr type="r" for="ch" forName="desTx2" refType="w"/>
                  <dgm:constr type="t" for="ch" forName="desTx2" refType="t" refFor="ch" refForName="parTx2"/>
                  <dgm:constr type="h" for="ch" forName="desTx2" refType="h" refFor="ch" refForName="parTx2"/>
                  <dgm:constr type="l" for="ch" forName="parTx3" refType="w" fact="0.5511"/>
                  <dgm:constr type="t" for="ch" forName="parTx3" refType="h" fact="0.673"/>
                  <dgm:constr type="w" for="ch" forName="parTx3" refType="w" fact="0.2101"/>
                  <dgm:constr type="h" for="ch" forName="parTx3" refType="h" fact="0.0704"/>
                  <dgm:constr type="ctrX" for="ch" forName="picture3" refType="w" fact="0.5415"/>
                  <dgm:constr type="ctrY" for="ch" forName="picture3" refType="h" fact="0.6644"/>
                  <dgm:constr type="w" for="ch" forName="picture3" refType="w" fact="0.0974"/>
                  <dgm:constr type="h" for="ch" forName="picture3" refType="h" fact="0.1218"/>
                  <dgm:constr type="l" for="ch" forName="desTx3" refType="r" refFor="ch" refForName="parTx3"/>
                  <dgm:constr type="r" for="ch" forName="desTx3" refType="w"/>
                  <dgm:constr type="t" for="ch" forName="desTx3" refType="t" refFor="ch" refForName="parTx3"/>
                  <dgm:constr type="h" for="ch" forName="desTx3" refType="h" refFor="ch" refForName="parTx3"/>
                  <dgm:constr type="l" for="ch" forName="parTx4" refType="w" fact="0.6132"/>
                  <dgm:constr type="t" for="ch" forName="parTx4" refType="h" fact="0.538"/>
                  <dgm:constr type="w" for="ch" forName="parTx4" refType="w" fact="0.2101"/>
                  <dgm:constr type="h" for="ch" forName="parTx4" refType="h" fact="0.0704"/>
                  <dgm:constr type="ctrX" for="ch" forName="picture4" refType="w" fact="0.6037"/>
                  <dgm:constr type="ctrY" for="ch" forName="picture4" refType="h" fact="0.5294"/>
                  <dgm:constr type="w" for="ch" forName="picture4" refType="w" fact="0.0974"/>
                  <dgm:constr type="h" for="ch" forName="picture4" refType="h" fact="0.1218"/>
                  <dgm:constr type="l" for="ch" forName="desTx4" refType="r" refFor="ch" refForName="parTx4"/>
                  <dgm:constr type="r" for="ch" forName="desTx4" refType="w"/>
                  <dgm:constr type="t" for="ch" forName="desTx4" refType="t" refFor="ch" refForName="parTx4"/>
                  <dgm:constr type="h" for="ch" forName="desTx4" refType="h" refFor="ch" refForName="parTx4"/>
                  <dgm:constr type="l" for="ch" forName="parTx5" refType="w" fact="0.6576"/>
                  <dgm:constr type="t" for="ch" forName="parTx5" refType="h" fact="0.3951"/>
                  <dgm:constr type="w" for="ch" forName="parTx5" refType="w" fact="0.2101"/>
                  <dgm:constr type="h" for="ch" forName="parTx5" refType="h" fact="0.0704"/>
                  <dgm:constr type="ctrX" for="ch" forName="picture5" refType="w" fact="0.648"/>
                  <dgm:constr type="ctrY" for="ch" forName="picture5" refType="h" fact="0.3864"/>
                  <dgm:constr type="w" for="ch" forName="picture5" refType="w" fact="0.0974"/>
                  <dgm:constr type="h" for="ch" forName="picture5" refType="h" fact="0.1218"/>
                  <dgm:constr type="l" for="ch" forName="desTx5" refType="r" refFor="ch" refForName="parTx5"/>
                  <dgm:constr type="r" for="ch" forName="desTx5" refType="w"/>
                  <dgm:constr type="t" for="ch" forName="desTx5" refType="t" refFor="ch" refForName="parTx5"/>
                  <dgm:constr type="h" for="ch" forName="desTx5" refType="h" refFor="ch" refForName="parTx5"/>
                  <dgm:constr type="l" for="ch" forName="parTx6" refType="w" fact="0.6828"/>
                  <dgm:constr type="t" for="ch" forName="parTx6" refType="h" fact="0.2531"/>
                  <dgm:constr type="w" for="ch" forName="parTx6" refType="w" fact="0.2101"/>
                  <dgm:constr type="h" for="ch" forName="parTx6" refType="h" fact="0.0704"/>
                  <dgm:constr type="ctrX" for="ch" forName="picture6" refType="w" fact="0.6733"/>
                  <dgm:constr type="ctrY" for="ch" forName="picture6" refType="h" fact="0.2444"/>
                  <dgm:constr type="w" for="ch" forName="picture6" refType="w" fact="0.0974"/>
                  <dgm:constr type="h" for="ch" forName="picture6" refType="h" fact="0.1218"/>
                  <dgm:constr type="l" for="ch" forName="desTx6" refType="r" refFor="ch" refForName="parTx6"/>
                  <dgm:constr type="r" for="ch" forName="desTx6" refType="w"/>
                  <dgm:constr type="t" for="ch" forName="desTx6" refType="t" refFor="ch" refForName="parTx6"/>
                  <dgm:constr type="h" for="ch" forName="desTx6" refType="h" refFor="ch" refForName="parTx6"/>
                  <dgm:constr type="l" for="ch" forName="parTx7" refType="w" fact="0.6966"/>
                  <dgm:constr type="t" for="ch" forName="parTx7" refType="h" fact="0.1162"/>
                  <dgm:constr type="w" for="ch" forName="parTx7" refType="w" fact="0.2101"/>
                  <dgm:constr type="h" for="ch" forName="parTx7" refType="h" fact="0.0704"/>
                  <dgm:constr type="ctrX" for="ch" forName="picture7" refType="w" fact="0.6871"/>
                  <dgm:constr type="ctrY" for="ch" forName="picture7" refType="h" fact="0.1075"/>
                  <dgm:constr type="w" for="ch" forName="picture7" refType="w" fact="0.0974"/>
                  <dgm:constr type="h" for="ch" forName="picture7" refType="h" fact="0.1218"/>
                  <dgm:constr type="l" for="ch" forName="desTx7" refType="r" refFor="ch" refForName="parTx7"/>
                  <dgm:constr type="r" for="ch" forName="desTx7" refType="w"/>
                  <dgm:constr type="t" for="ch" forName="desTx7" refType="t" refFor="ch" refForName="parTx7"/>
                  <dgm:constr type="h" for="ch" forName="desTx7" refType="h" refFor="ch" refForName="parTx7"/>
                </dgm:constrLst>
              </dgm:if>
              <dgm:else name="Name67">
                <dgm:alg type="composite">
                  <dgm:param type="ar" val="1.096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primFontSz" for="ch" forName="parTx7" refType="primFontSz" refFor="ch" refForName="parTx1" op="equ"/>
                  <dgm:constr type="userD" refType="w" fact="0.0111"/>
                  <dgm:constr type="ctrX" for="ch" forName="dot1" refType="w" fact="0.4459"/>
                  <dgm:constr type="ctrY" for="ch" forName="dot1" refType="h" fact="0.8342"/>
                  <dgm:constr type="w" for="ch" forName="dot1" refType="userD"/>
                  <dgm:constr type="h" for="ch" forName="dot1" refType="userD"/>
                  <dgm:constr type="ctrX" for="ch" forName="dot2" refType="w" fact="0.4244"/>
                  <dgm:constr type="ctrY" for="ch" forName="dot2" refType="h" fact="0.8448"/>
                  <dgm:constr type="w" for="ch" forName="dot2" refType="userD"/>
                  <dgm:constr type="h" for="ch" forName="dot2" refType="userD"/>
                  <dgm:constr type="ctrX" for="ch" forName="dot3" refType="w" fact="0.4026"/>
                  <dgm:constr type="ctrY" for="ch" forName="dot3" refType="h" fact="0.8539"/>
                  <dgm:constr type="w" for="ch" forName="dot3" refType="userD"/>
                  <dgm:constr type="h" for="ch" forName="dot3" refType="userD"/>
                  <dgm:constr type="ctrX" for="ch" forName="dot4" refType="w" fact="0.3806"/>
                  <dgm:constr type="ctrY" for="ch" forName="dot4" refType="h" fact="0.8615"/>
                  <dgm:constr type="w" for="ch" forName="dot4" refType="userD"/>
                  <dgm:constr type="h" for="ch" forName="dot4" refType="userD"/>
                  <dgm:constr type="ctrX" for="ch" forName="dot5" refType="w" fact="0.3584"/>
                  <dgm:constr type="ctrY" for="ch" forName="dot5" refType="h" fact="0.8676"/>
                  <dgm:constr type="w" for="ch" forName="dot5" refType="userD"/>
                  <dgm:constr type="h" for="ch" forName="dot5" refType="userD"/>
                  <dgm:constr type="ctrX" for="ch" forName="dot6" refType="w" fact="0.5803"/>
                  <dgm:constr type="ctrY" for="ch" forName="dot6" refType="h" fact="0.7255"/>
                  <dgm:constr type="w" for="ch" forName="dot6" refType="userD"/>
                  <dgm:constr type="h" for="ch" forName="dot6" refType="userD"/>
                  <dgm:constr type="ctrX" for="ch" forName="dot7" refType="w" fact="0.5618"/>
                  <dgm:constr type="ctrY" for="ch" forName="dot7" refType="h" fact="0.7454"/>
                  <dgm:constr type="w" for="ch" forName="dot7" refType="userD"/>
                  <dgm:constr type="h" for="ch" forName="dot7" refType="userD"/>
                  <dgm:constr type="ctrX" for="ch" forName="dot8" refType="w" fact="0.6656"/>
                  <dgm:constr type="ctrY" for="ch" forName="dot8" refType="h" fact="0.6026"/>
                  <dgm:constr type="w" for="ch" forName="dot8" refType="userD"/>
                  <dgm:constr type="h" for="ch" forName="dot8" refType="userD"/>
                  <dgm:constr type="ctrX" for="ch" forName="dot9" refType="w" fact="0.7266"/>
                  <dgm:constr type="ctrY" for="ch" forName="dot9" refType="h" fact="0.4632"/>
                  <dgm:constr type="w" for="ch" forName="dot9" refType="userD"/>
                  <dgm:constr type="h" for="ch" forName="dot9" refType="userD"/>
                  <dgm:constr type="ctrX" for="ch" forName="dot10" refType="w" fact="0.7643"/>
                  <dgm:constr type="ctrY" for="ch" forName="dot10" refType="h" fact="0.3187"/>
                  <dgm:constr type="w" for="ch" forName="dot10" refType="userD"/>
                  <dgm:constr type="h" for="ch" forName="dot10" refType="userD"/>
                  <dgm:constr type="ctrX" for="ch" forName="dot11" refType="w" fact="0.7816"/>
                  <dgm:constr type="ctrY" for="ch" forName="dot11" refType="h" fact="0.1763"/>
                  <dgm:constr type="w" for="ch" forName="dot11" refType="userD"/>
                  <dgm:constr type="h" for="ch" forName="dot11" refType="userD"/>
                  <dgm:constr type="ctrX" for="ch" forName="dotArrow1" refType="w" fact="0.7558"/>
                  <dgm:constr type="ctrY" for="ch" forName="dotArrow1" refType="h" fact="-0.0099"/>
                  <dgm:constr type="w" for="ch" forName="dotArrow1" refType="userD"/>
                  <dgm:constr type="h" for="ch" forName="dotArrow1" refType="userD"/>
                  <dgm:constr type="ctrX" for="ch" forName="dotArrow2" refType="w" fact="0.7725"/>
                  <dgm:constr type="ctrY" for="ch" forName="dotArrow2" refType="h" fact="-0.0239"/>
                  <dgm:constr type="w" for="ch" forName="dotArrow2" refType="userD"/>
                  <dgm:constr type="h" for="ch" forName="dotArrow2" refType="userD"/>
                  <dgm:constr type="ctrX" for="ch" forName="dotArrow3" refType="w" fact="0.7892"/>
                  <dgm:constr type="ctrY" for="ch" forName="dotArrow3" refType="h" fact="-0.0378"/>
                  <dgm:constr type="w" for="ch" forName="dotArrow3" refType="userD"/>
                  <dgm:constr type="h" for="ch" forName="dotArrow3" refType="userD"/>
                  <dgm:constr type="ctrX" for="ch" forName="dotArrow4" refType="w" fact="0.8058"/>
                  <dgm:constr type="ctrY" for="ch" forName="dotArrow4" refType="h" fact="-0.0239"/>
                  <dgm:constr type="w" for="ch" forName="dotArrow4" refType="userD"/>
                  <dgm:constr type="h" for="ch" forName="dotArrow4" refType="userD"/>
                  <dgm:constr type="ctrX" for="ch" forName="dotArrow5" refType="w" fact="0.8225"/>
                  <dgm:constr type="ctrY" for="ch" forName="dotArrow5" refType="h" fact="-0.0099"/>
                  <dgm:constr type="w" for="ch" forName="dotArrow5" refType="userD"/>
                  <dgm:constr type="h" for="ch" forName="dotArrow5" refType="userD"/>
                  <dgm:constr type="ctrX" for="ch" forName="dotArrow6" refType="w" fact="0.7892"/>
                  <dgm:constr type="ctrY" for="ch" forName="dotArrow6" refType="h" fact="-0.0084"/>
                  <dgm:constr type="w" for="ch" forName="dotArrow6" refType="userD"/>
                  <dgm:constr type="h" for="ch" forName="dotArrow6" refType="userD"/>
                  <dgm:constr type="ctrX" for="ch" forName="dotArrow7" refType="w" fact="0.7892"/>
                  <dgm:constr type="ctrY" for="ch" forName="dotArrow7" refType="h" fact="0.0211"/>
                  <dgm:constr type="w" for="ch" forName="dotArrow7" refType="userD"/>
                  <dgm:constr type="h" for="ch" forName="dotArrow7" refType="userD"/>
                  <dgm:constr type="l" for="ch" forName="parTx1" refType="w" fact="0.2915"/>
                  <dgm:constr type="t" for="ch" forName="parTx1" refType="h" fact="0.8845"/>
                  <dgm:constr type="w" for="ch" forName="parTx1" refType="w" fact="0.2396"/>
                  <dgm:constr type="h" for="ch" forName="parTx1" refType="h" fact="0.0704"/>
                  <dgm:constr type="ctrX" for="ch" forName="picture1" refType="w" fact="0.2806"/>
                  <dgm:constr type="ctrY" for="ch" forName="picture1" refType="h" fact="0.8769"/>
                  <dgm:constr type="w" for="ch" forName="picture1" refType="w" fact="0.1111"/>
                  <dgm:constr type="h" for="ch" forName="picture1" refType="h" fact="0.1218"/>
                  <dgm:constr type="l" for="ch" forName="parTx2" refType="w" fact="0.5172"/>
                  <dgm:constr type="t" for="ch" forName="parTx2" refType="h" fact="0.7946"/>
                  <dgm:constr type="w" for="ch" forName="parTx2" refType="w" fact="0.2396"/>
                  <dgm:constr type="h" for="ch" forName="parTx2" refType="h" fact="0.0704"/>
                  <dgm:constr type="ctrX" for="ch" forName="picture2" refType="w" fact="0.5063"/>
                  <dgm:constr type="ctrY" for="ch" forName="picture2" refType="h" fact="0.787"/>
                  <dgm:constr type="w" for="ch" forName="picture2" refType="w" fact="0.1111"/>
                  <dgm:constr type="h" for="ch" forName="picture2" refType="h" fact="0.1218"/>
                  <dgm:constr type="l" for="ch" forName="parTx3" refType="w" fact="0.6285"/>
                  <dgm:constr type="t" for="ch" forName="parTx3" refType="h" fact="0.672"/>
                  <dgm:constr type="w" for="ch" forName="parTx3" refType="w" fact="0.2396"/>
                  <dgm:constr type="h" for="ch" forName="parTx3" refType="h" fact="0.0704"/>
                  <dgm:constr type="ctrX" for="ch" forName="picture3" refType="w" fact="0.6176"/>
                  <dgm:constr type="ctrY" for="ch" forName="picture3" refType="h" fact="0.6644"/>
                  <dgm:constr type="w" for="ch" forName="picture3" refType="w" fact="0.1111"/>
                  <dgm:constr type="h" for="ch" forName="picture3" refType="h" fact="0.1218"/>
                  <dgm:constr type="l" for="ch" forName="parTx4" refType="w" fact="0.6994"/>
                  <dgm:constr type="t" for="ch" forName="parTx4" refType="h" fact="0.5369"/>
                  <dgm:constr type="w" for="ch" forName="parTx4" refType="w" fact="0.2396"/>
                  <dgm:constr type="h" for="ch" forName="parTx4" refType="h" fact="0.0704"/>
                  <dgm:constr type="ctrX" for="ch" forName="picture4" refType="w" fact="0.6885"/>
                  <dgm:constr type="ctrY" for="ch" forName="picture4" refType="h" fact="0.5294"/>
                  <dgm:constr type="w" for="ch" forName="picture4" refType="w" fact="0.1111"/>
                  <dgm:constr type="h" for="ch" forName="picture4" refType="h" fact="0.1218"/>
                  <dgm:constr type="l" for="ch" forName="parTx5" refType="w" fact="0.75"/>
                  <dgm:constr type="t" for="ch" forName="parTx5" refType="h" fact="0.394"/>
                  <dgm:constr type="w" for="ch" forName="parTx5" refType="w" fact="0.2396"/>
                  <dgm:constr type="h" for="ch" forName="parTx5" refType="h" fact="0.0704"/>
                  <dgm:constr type="ctrX" for="ch" forName="picture5" refType="w" fact="0.7391"/>
                  <dgm:constr type="ctrY" for="ch" forName="picture5" refType="h" fact="0.3864"/>
                  <dgm:constr type="w" for="ch" forName="picture5" refType="w" fact="0.1111"/>
                  <dgm:constr type="h" for="ch" forName="picture5" refType="h" fact="0.1218"/>
                  <dgm:constr type="l" for="ch" forName="parTx6" refType="w" fact="0.7788"/>
                  <dgm:constr type="t" for="ch" forName="parTx6" refType="h" fact="0.252"/>
                  <dgm:constr type="w" for="ch" forName="parTx6" refType="w" fact="0.2396"/>
                  <dgm:constr type="h" for="ch" forName="parTx6" refType="h" fact="0.0704"/>
                  <dgm:constr type="ctrX" for="ch" forName="picture6" refType="w" fact="0.7679"/>
                  <dgm:constr type="ctrY" for="ch" forName="picture6" refType="h" fact="0.2444"/>
                  <dgm:constr type="w" for="ch" forName="picture6" refType="w" fact="0.1111"/>
                  <dgm:constr type="h" for="ch" forName="picture6" refType="h" fact="0.1218"/>
                  <dgm:constr type="l" for="ch" forName="parTx7" refType="w" fact="0.7945"/>
                  <dgm:constr type="t" for="ch" forName="parTx7" refType="h" fact="0.1151"/>
                  <dgm:constr type="w" for="ch" forName="parTx7" refType="w" fact="0.2396"/>
                  <dgm:constr type="h" for="ch" forName="parTx7" refType="h" fact="0.0704"/>
                  <dgm:constr type="ctrX" for="ch" forName="picture7" refType="w" fact="0.7836"/>
                  <dgm:constr type="ctrY" for="ch" forName="picture7" refType="h" fact="0.1075"/>
                  <dgm:constr type="w" for="ch" forName="picture7" refType="w" fact="0.1111"/>
                  <dgm:constr type="h" for="ch" forName="picture7" refType="h" fact="0.1218"/>
                </dgm:constrLst>
              </dgm:else>
            </dgm:choose>
          </dgm:if>
          <dgm:else name="Name68">
            <dgm:choose name="Name69">
              <dgm:if name="Name70" axis="des" func="maxDepth" op="gt" val="1">
                <dgm:alg type="composite">
                  <dgm:param type="ar" val="1.2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primFontSz" for="ch" forName="parTx7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primFontSz" for="ch" forName="desTx5" refType="primFontSz" refFor="ch" refForName="desTx1" op="equ"/>
                  <dgm:constr type="primFontSz" for="ch" forName="desTx6" refType="primFontSz" refFor="ch" refForName="desTx1" op="equ"/>
                  <dgm:constr type="primFontSz" for="ch" forName="desTx7" refType="primFontSz" refFor="ch" refForName="desTx1" op="equ"/>
                  <dgm:constr type="userD" refType="w" fact="0.0097"/>
                  <dgm:constr type="ctrX" for="ch" forName="dot1" refType="w" fact="0.6091"/>
                  <dgm:constr type="ctrY" for="ch" forName="dot1" refType="h" fact="0.8342"/>
                  <dgm:constr type="w" for="ch" forName="dot1" refType="userD"/>
                  <dgm:constr type="h" for="ch" forName="dot1" refType="userD"/>
                  <dgm:constr type="ctrX" for="ch" forName="dot2" refType="w" fact="0.6279"/>
                  <dgm:constr type="ctrY" for="ch" forName="dot2" refType="h" fact="0.8448"/>
                  <dgm:constr type="w" for="ch" forName="dot2" refType="userD"/>
                  <dgm:constr type="h" for="ch" forName="dot2" refType="userD"/>
                  <dgm:constr type="ctrX" for="ch" forName="dot3" refType="w" fact="0.647"/>
                  <dgm:constr type="ctrY" for="ch" forName="dot3" refType="h" fact="0.8539"/>
                  <dgm:constr type="w" for="ch" forName="dot3" refType="userD"/>
                  <dgm:constr type="h" for="ch" forName="dot3" refType="userD"/>
                  <dgm:constr type="ctrX" for="ch" forName="dot4" refType="w" fact="0.6663"/>
                  <dgm:constr type="ctrY" for="ch" forName="dot4" refType="h" fact="0.8615"/>
                  <dgm:constr type="w" for="ch" forName="dot4" refType="userD"/>
                  <dgm:constr type="h" for="ch" forName="dot4" refType="userD"/>
                  <dgm:constr type="ctrX" for="ch" forName="dot5" refType="w" fact="0.6858"/>
                  <dgm:constr type="ctrY" for="ch" forName="dot5" refType="h" fact="0.8676"/>
                  <dgm:constr type="w" for="ch" forName="dot5" refType="userD"/>
                  <dgm:constr type="h" for="ch" forName="dot5" refType="userD"/>
                  <dgm:constr type="ctrX" for="ch" forName="dot6" refType="w" fact="0.4912"/>
                  <dgm:constr type="ctrY" for="ch" forName="dot6" refType="h" fact="0.7255"/>
                  <dgm:constr type="w" for="ch" forName="dot6" refType="userD"/>
                  <dgm:constr type="h" for="ch" forName="dot6" refType="userD"/>
                  <dgm:constr type="ctrX" for="ch" forName="dot7" refType="w" fact="0.5074"/>
                  <dgm:constr type="ctrY" for="ch" forName="dot7" refType="h" fact="0.7454"/>
                  <dgm:constr type="w" for="ch" forName="dot7" refType="userD"/>
                  <dgm:constr type="h" for="ch" forName="dot7" refType="userD"/>
                  <dgm:constr type="ctrX" for="ch" forName="dot8" refType="w" fact="0.4164"/>
                  <dgm:constr type="ctrY" for="ch" forName="dot8" refType="h" fact="0.6026"/>
                  <dgm:constr type="w" for="ch" forName="dot8" refType="userD"/>
                  <dgm:constr type="h" for="ch" forName="dot8" refType="userD"/>
                  <dgm:constr type="ctrX" for="ch" forName="dot9" refType="w" fact="0.3629"/>
                  <dgm:constr type="ctrY" for="ch" forName="dot9" refType="h" fact="0.4632"/>
                  <dgm:constr type="w" for="ch" forName="dot9" refType="userD"/>
                  <dgm:constr type="h" for="ch" forName="dot9" refType="userD"/>
                  <dgm:constr type="ctrX" for="ch" forName="dot10" refType="w" fact="0.3299"/>
                  <dgm:constr type="ctrY" for="ch" forName="dot10" refType="h" fact="0.3187"/>
                  <dgm:constr type="w" for="ch" forName="dot10" refType="userD"/>
                  <dgm:constr type="h" for="ch" forName="dot10" refType="userD"/>
                  <dgm:constr type="ctrX" for="ch" forName="dot11" refType="w" fact="0.3147"/>
                  <dgm:constr type="ctrY" for="ch" forName="dot11" refType="h" fact="0.1763"/>
                  <dgm:constr type="w" for="ch" forName="dot11" refType="userD"/>
                  <dgm:constr type="h" for="ch" forName="dot11" refType="userD"/>
                  <dgm:constr type="ctrX" for="ch" forName="dotArrow1" refType="w" fact="0.3373"/>
                  <dgm:constr type="ctrY" for="ch" forName="dotArrow1" refType="h" fact="-0.0099"/>
                  <dgm:constr type="w" for="ch" forName="dotArrow1" refType="userD"/>
                  <dgm:constr type="h" for="ch" forName="dotArrow1" refType="userD"/>
                  <dgm:constr type="ctrX" for="ch" forName="dotArrow2" refType="w" fact="0.3227"/>
                  <dgm:constr type="ctrY" for="ch" forName="dotArrow2" refType="h" fact="-0.0239"/>
                  <dgm:constr type="w" for="ch" forName="dotArrow2" refType="userD"/>
                  <dgm:constr type="h" for="ch" forName="dotArrow2" refType="userD"/>
                  <dgm:constr type="ctrX" for="ch" forName="dotArrow3" refType="w" fact="0.3081"/>
                  <dgm:constr type="ctrY" for="ch" forName="dotArrow3" refType="h" fact="-0.0378"/>
                  <dgm:constr type="w" for="ch" forName="dotArrow3" refType="userD"/>
                  <dgm:constr type="h" for="ch" forName="dotArrow3" refType="userD"/>
                  <dgm:constr type="ctrX" for="ch" forName="dotArrow4" refType="w" fact="0.2935"/>
                  <dgm:constr type="ctrY" for="ch" forName="dotArrow4" refType="h" fact="-0.0239"/>
                  <dgm:constr type="w" for="ch" forName="dotArrow4" refType="userD"/>
                  <dgm:constr type="h" for="ch" forName="dotArrow4" refType="userD"/>
                  <dgm:constr type="ctrX" for="ch" forName="dotArrow5" refType="w" fact="0.2788"/>
                  <dgm:constr type="ctrY" for="ch" forName="dotArrow5" refType="h" fact="-0.0099"/>
                  <dgm:constr type="w" for="ch" forName="dotArrow5" refType="userD"/>
                  <dgm:constr type="h" for="ch" forName="dotArrow5" refType="userD"/>
                  <dgm:constr type="ctrX" for="ch" forName="dotArrow6" refType="w" fact="0.3081"/>
                  <dgm:constr type="ctrY" for="ch" forName="dotArrow6" refType="h" fact="-0.0084"/>
                  <dgm:constr type="w" for="ch" forName="dotArrow6" refType="userD"/>
                  <dgm:constr type="h" for="ch" forName="dotArrow6" refType="userD"/>
                  <dgm:constr type="ctrX" for="ch" forName="dotArrow7" refType="w" fact="0.3081"/>
                  <dgm:constr type="ctrY" for="ch" forName="dotArrow7" refType="h" fact="0.0211"/>
                  <dgm:constr type="w" for="ch" forName="dotArrow7" refType="userD"/>
                  <dgm:constr type="h" for="ch" forName="dotArrow7" refType="userD"/>
                  <dgm:constr type="r" for="ch" forName="parTx1" refType="w" fact="0.7444"/>
                  <dgm:constr type="t" for="ch" forName="parTx1" refType="h" fact="0.8856"/>
                  <dgm:constr type="w" for="ch" forName="parTx1" refType="w" fact="0.2101"/>
                  <dgm:constr type="h" for="ch" forName="parTx1" refType="h" fact="0.0704"/>
                  <dgm:constr type="ctrX" for="ch" forName="picture1" refType="w" fact="0.754"/>
                  <dgm:constr type="ctrY" for="ch" forName="picture1" refType="h" fact="0.8769"/>
                  <dgm:constr type="w" for="ch" forName="picture1" refType="w" fact="0.0974"/>
                  <dgm:constr type="h" for="ch" forName="picture1" refType="h" fact="0.1218"/>
                  <dgm:constr type="r" for="ch" forName="desTx1" refType="l" refFor="ch" refForName="parTx1"/>
                  <dgm:constr type="l" for="ch" forName="desTx1"/>
                  <dgm:constr type="t" for="ch" forName="desTx1" refType="t" refFor="ch" refForName="parTx1"/>
                  <dgm:constr type="h" for="ch" forName="desTx1" refType="h" refFor="ch" refForName="parTx1"/>
                  <dgm:constr type="r" for="ch" forName="parTx2" refType="w" fact="0.5465"/>
                  <dgm:constr type="t" for="ch" forName="parTx2" refType="h" fact="0.7956"/>
                  <dgm:constr type="w" for="ch" forName="parTx2" refType="w" fact="0.2101"/>
                  <dgm:constr type="h" for="ch" forName="parTx2" refType="h" fact="0.0704"/>
                  <dgm:constr type="ctrX" for="ch" forName="picture2" refType="w" fact="0.5561"/>
                  <dgm:constr type="ctrY" for="ch" forName="picture2" refType="h" fact="0.787"/>
                  <dgm:constr type="w" for="ch" forName="picture2" refType="w" fact="0.0974"/>
                  <dgm:constr type="h" for="ch" forName="picture2" refType="h" fact="0.1218"/>
                  <dgm:constr type="r" for="ch" forName="desTx2" refType="l" refFor="ch" refForName="parTx2"/>
                  <dgm:constr type="l" for="ch" forName="desTx2"/>
                  <dgm:constr type="t" for="ch" forName="desTx2" refType="t" refFor="ch" refForName="parTx2"/>
                  <dgm:constr type="h" for="ch" forName="desTx2" refType="h" refFor="ch" refForName="parTx2"/>
                  <dgm:constr type="r" for="ch" forName="parTx3" refType="w" fact="0.4489"/>
                  <dgm:constr type="t" for="ch" forName="parTx3" refType="h" fact="0.673"/>
                  <dgm:constr type="w" for="ch" forName="parTx3" refType="w" fact="0.2101"/>
                  <dgm:constr type="h" for="ch" forName="parTx3" refType="h" fact="0.0704"/>
                  <dgm:constr type="ctrX" for="ch" forName="picture3" refType="w" fact="0.4585"/>
                  <dgm:constr type="ctrY" for="ch" forName="picture3" refType="h" fact="0.6644"/>
                  <dgm:constr type="w" for="ch" forName="picture3" refType="w" fact="0.0974"/>
                  <dgm:constr type="h" for="ch" forName="picture3" refType="h" fact="0.1218"/>
                  <dgm:constr type="r" for="ch" forName="desTx3" refType="l" refFor="ch" refForName="parTx3"/>
                  <dgm:constr type="l" for="ch" forName="desTx3"/>
                  <dgm:constr type="t" for="ch" forName="desTx3" refType="t" refFor="ch" refForName="parTx3"/>
                  <dgm:constr type="h" for="ch" forName="desTx3" refType="h" refFor="ch" refForName="parTx3"/>
                  <dgm:constr type="r" for="ch" forName="parTx4" refType="w" fact="0.3868"/>
                  <dgm:constr type="t" for="ch" forName="parTx4" refType="h" fact="0.538"/>
                  <dgm:constr type="w" for="ch" forName="parTx4" refType="w" fact="0.2101"/>
                  <dgm:constr type="h" for="ch" forName="parTx4" refType="h" fact="0.0704"/>
                  <dgm:constr type="ctrX" for="ch" forName="picture4" refType="w" fact="0.3963"/>
                  <dgm:constr type="ctrY" for="ch" forName="picture4" refType="h" fact="0.5294"/>
                  <dgm:constr type="w" for="ch" forName="picture4" refType="w" fact="0.0974"/>
                  <dgm:constr type="h" for="ch" forName="picture4" refType="h" fact="0.1218"/>
                  <dgm:constr type="r" for="ch" forName="desTx4" refType="l" refFor="ch" refForName="parTx4"/>
                  <dgm:constr type="l" for="ch" forName="desTx4"/>
                  <dgm:constr type="t" for="ch" forName="desTx4" refType="t" refFor="ch" refForName="parTx4"/>
                  <dgm:constr type="h" for="ch" forName="desTx4" refType="h" refFor="ch" refForName="parTx4"/>
                  <dgm:constr type="r" for="ch" forName="parTx5" refType="w" fact="0.3424"/>
                  <dgm:constr type="t" for="ch" forName="parTx5" refType="h" fact="0.3951"/>
                  <dgm:constr type="w" for="ch" forName="parTx5" refType="w" fact="0.2101"/>
                  <dgm:constr type="h" for="ch" forName="parTx5" refType="h" fact="0.0704"/>
                  <dgm:constr type="ctrX" for="ch" forName="picture5" refType="w" fact="0.352"/>
                  <dgm:constr type="ctrY" for="ch" forName="picture5" refType="h" fact="0.3864"/>
                  <dgm:constr type="w" for="ch" forName="picture5" refType="w" fact="0.0974"/>
                  <dgm:constr type="h" for="ch" forName="picture5" refType="h" fact="0.1218"/>
                  <dgm:constr type="r" for="ch" forName="desTx5" refType="l" refFor="ch" refForName="parTx5"/>
                  <dgm:constr type="l" for="ch" forName="desTx5"/>
                  <dgm:constr type="t" for="ch" forName="desTx5" refType="t" refFor="ch" refForName="parTx5"/>
                  <dgm:constr type="h" for="ch" forName="desTx5" refType="h" refFor="ch" refForName="parTx5"/>
                  <dgm:constr type="r" for="ch" forName="parTx6" refType="w" fact="0.3172"/>
                  <dgm:constr type="t" for="ch" forName="parTx6" refType="h" fact="0.2531"/>
                  <dgm:constr type="w" for="ch" forName="parTx6" refType="w" fact="0.2101"/>
                  <dgm:constr type="h" for="ch" forName="parTx6" refType="h" fact="0.0704"/>
                  <dgm:constr type="ctrX" for="ch" forName="picture6" refType="w" fact="0.3267"/>
                  <dgm:constr type="ctrY" for="ch" forName="picture6" refType="h" fact="0.2444"/>
                  <dgm:constr type="w" for="ch" forName="picture6" refType="w" fact="0.0974"/>
                  <dgm:constr type="h" for="ch" forName="picture6" refType="h" fact="0.1218"/>
                  <dgm:constr type="r" for="ch" forName="desTx6" refType="l" refFor="ch" refForName="parTx6"/>
                  <dgm:constr type="l" for="ch" forName="desTx6"/>
                  <dgm:constr type="t" for="ch" forName="desTx6" refType="t" refFor="ch" refForName="parTx6"/>
                  <dgm:constr type="h" for="ch" forName="desTx6" refType="h" refFor="ch" refForName="parTx6"/>
                  <dgm:constr type="r" for="ch" forName="parTx7" refType="w" fact="0.3034"/>
                  <dgm:constr type="t" for="ch" forName="parTx7" refType="h" fact="0.1162"/>
                  <dgm:constr type="w" for="ch" forName="parTx7" refType="w" fact="0.2101"/>
                  <dgm:constr type="h" for="ch" forName="parTx7" refType="h" fact="0.0704"/>
                  <dgm:constr type="ctrX" for="ch" forName="picture7" refType="w" fact="0.3129"/>
                  <dgm:constr type="ctrY" for="ch" forName="picture7" refType="h" fact="0.1075"/>
                  <dgm:constr type="w" for="ch" forName="picture7" refType="w" fact="0.0974"/>
                  <dgm:constr type="h" for="ch" forName="picture7" refType="h" fact="0.1218"/>
                  <dgm:constr type="r" for="ch" forName="desTx7" refType="l" refFor="ch" refForName="parTx7"/>
                  <dgm:constr type="l" for="ch" forName="desTx7"/>
                  <dgm:constr type="t" for="ch" forName="desTx7" refType="t" refFor="ch" refForName="parTx7"/>
                  <dgm:constr type="h" for="ch" forName="desTx7" refType="h" refFor="ch" refForName="parTx7"/>
                </dgm:constrLst>
              </dgm:if>
              <dgm:else name="Name71">
                <dgm:alg type="composite">
                  <dgm:param type="ar" val="1.096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primFontSz" for="ch" forName="parTx7" refType="primFontSz" refFor="ch" refForName="parTx1" op="equ"/>
                  <dgm:constr type="userD" refType="w" fact="0.0111"/>
                  <dgm:constr type="ctrX" for="ch" forName="dot1" refType="w" fact="0.5541"/>
                  <dgm:constr type="ctrY" for="ch" forName="dot1" refType="h" fact="0.8342"/>
                  <dgm:constr type="w" for="ch" forName="dot1" refType="userD"/>
                  <dgm:constr type="h" for="ch" forName="dot1" refType="userD"/>
                  <dgm:constr type="ctrX" for="ch" forName="dot2" refType="w" fact="0.5756"/>
                  <dgm:constr type="ctrY" for="ch" forName="dot2" refType="h" fact="0.8448"/>
                  <dgm:constr type="w" for="ch" forName="dot2" refType="userD"/>
                  <dgm:constr type="h" for="ch" forName="dot2" refType="userD"/>
                  <dgm:constr type="ctrX" for="ch" forName="dot3" refType="w" fact="0.5974"/>
                  <dgm:constr type="ctrY" for="ch" forName="dot3" refType="h" fact="0.8539"/>
                  <dgm:constr type="w" for="ch" forName="dot3" refType="userD"/>
                  <dgm:constr type="h" for="ch" forName="dot3" refType="userD"/>
                  <dgm:constr type="ctrX" for="ch" forName="dot4" refType="w" fact="0.6194"/>
                  <dgm:constr type="ctrY" for="ch" forName="dot4" refType="h" fact="0.8615"/>
                  <dgm:constr type="w" for="ch" forName="dot4" refType="userD"/>
                  <dgm:constr type="h" for="ch" forName="dot4" refType="userD"/>
                  <dgm:constr type="ctrX" for="ch" forName="dot5" refType="w" fact="0.6416"/>
                  <dgm:constr type="ctrY" for="ch" forName="dot5" refType="h" fact="0.8676"/>
                  <dgm:constr type="w" for="ch" forName="dot5" refType="userD"/>
                  <dgm:constr type="h" for="ch" forName="dot5" refType="userD"/>
                  <dgm:constr type="ctrX" for="ch" forName="dot6" refType="w" fact="0.4197"/>
                  <dgm:constr type="ctrY" for="ch" forName="dot6" refType="h" fact="0.7255"/>
                  <dgm:constr type="w" for="ch" forName="dot6" refType="userD"/>
                  <dgm:constr type="h" for="ch" forName="dot6" refType="userD"/>
                  <dgm:constr type="ctrX" for="ch" forName="dot7" refType="w" fact="0.4382"/>
                  <dgm:constr type="ctrY" for="ch" forName="dot7" refType="h" fact="0.7454"/>
                  <dgm:constr type="w" for="ch" forName="dot7" refType="userD"/>
                  <dgm:constr type="h" for="ch" forName="dot7" refType="userD"/>
                  <dgm:constr type="ctrX" for="ch" forName="dot8" refType="w" fact="0.3344"/>
                  <dgm:constr type="ctrY" for="ch" forName="dot8" refType="h" fact="0.6026"/>
                  <dgm:constr type="w" for="ch" forName="dot8" refType="userD"/>
                  <dgm:constr type="h" for="ch" forName="dot8" refType="userD"/>
                  <dgm:constr type="ctrX" for="ch" forName="dot9" refType="w" fact="0.2734"/>
                  <dgm:constr type="ctrY" for="ch" forName="dot9" refType="h" fact="0.4632"/>
                  <dgm:constr type="w" for="ch" forName="dot9" refType="userD"/>
                  <dgm:constr type="h" for="ch" forName="dot9" refType="userD"/>
                  <dgm:constr type="ctrX" for="ch" forName="dot10" refType="w" fact="0.2357"/>
                  <dgm:constr type="ctrY" for="ch" forName="dot10" refType="h" fact="0.3187"/>
                  <dgm:constr type="w" for="ch" forName="dot10" refType="userD"/>
                  <dgm:constr type="h" for="ch" forName="dot10" refType="userD"/>
                  <dgm:constr type="ctrX" for="ch" forName="dot11" refType="w" fact="0.2184"/>
                  <dgm:constr type="ctrY" for="ch" forName="dot11" refType="h" fact="0.1763"/>
                  <dgm:constr type="w" for="ch" forName="dot11" refType="userD"/>
                  <dgm:constr type="h" for="ch" forName="dot11" refType="userD"/>
                  <dgm:constr type="ctrX" for="ch" forName="dotArrow1" refType="w" fact="0.2442"/>
                  <dgm:constr type="ctrY" for="ch" forName="dotArrow1" refType="h" fact="-0.0099"/>
                  <dgm:constr type="w" for="ch" forName="dotArrow1" refType="userD"/>
                  <dgm:constr type="h" for="ch" forName="dotArrow1" refType="userD"/>
                  <dgm:constr type="ctrX" for="ch" forName="dotArrow2" refType="w" fact="0.2275"/>
                  <dgm:constr type="ctrY" for="ch" forName="dotArrow2" refType="h" fact="-0.0239"/>
                  <dgm:constr type="w" for="ch" forName="dotArrow2" refType="userD"/>
                  <dgm:constr type="h" for="ch" forName="dotArrow2" refType="userD"/>
                  <dgm:constr type="ctrX" for="ch" forName="dotArrow3" refType="w" fact="0.2108"/>
                  <dgm:constr type="ctrY" for="ch" forName="dotArrow3" refType="h" fact="-0.0378"/>
                  <dgm:constr type="w" for="ch" forName="dotArrow3" refType="userD"/>
                  <dgm:constr type="h" for="ch" forName="dotArrow3" refType="userD"/>
                  <dgm:constr type="ctrX" for="ch" forName="dotArrow4" refType="w" fact="0.1942"/>
                  <dgm:constr type="ctrY" for="ch" forName="dotArrow4" refType="h" fact="-0.0239"/>
                  <dgm:constr type="w" for="ch" forName="dotArrow4" refType="userD"/>
                  <dgm:constr type="h" for="ch" forName="dotArrow4" refType="userD"/>
                  <dgm:constr type="ctrX" for="ch" forName="dotArrow5" refType="w" fact="0.1775"/>
                  <dgm:constr type="ctrY" for="ch" forName="dotArrow5" refType="h" fact="-0.0099"/>
                  <dgm:constr type="w" for="ch" forName="dotArrow5" refType="userD"/>
                  <dgm:constr type="h" for="ch" forName="dotArrow5" refType="userD"/>
                  <dgm:constr type="ctrX" for="ch" forName="dotArrow6" refType="w" fact="0.2108"/>
                  <dgm:constr type="ctrY" for="ch" forName="dotArrow6" refType="h" fact="-0.0084"/>
                  <dgm:constr type="w" for="ch" forName="dotArrow6" refType="userD"/>
                  <dgm:constr type="h" for="ch" forName="dotArrow6" refType="userD"/>
                  <dgm:constr type="ctrX" for="ch" forName="dotArrow7" refType="w" fact="0.2108"/>
                  <dgm:constr type="ctrY" for="ch" forName="dotArrow7" refType="h" fact="0.0211"/>
                  <dgm:constr type="w" for="ch" forName="dotArrow7" refType="userD"/>
                  <dgm:constr type="h" for="ch" forName="dotArrow7" refType="userD"/>
                  <dgm:constr type="r" for="ch" forName="parTx1" refType="w" fact="0.7085"/>
                  <dgm:constr type="t" for="ch" forName="parTx1" refType="h" fact="0.8845"/>
                  <dgm:constr type="w" for="ch" forName="parTx1" refType="w" fact="0.2396"/>
                  <dgm:constr type="h" for="ch" forName="parTx1" refType="h" fact="0.0704"/>
                  <dgm:constr type="ctrX" for="ch" forName="picture1" refType="w" fact="0.7194"/>
                  <dgm:constr type="ctrY" for="ch" forName="picture1" refType="h" fact="0.8769"/>
                  <dgm:constr type="w" for="ch" forName="picture1" refType="w" fact="0.1111"/>
                  <dgm:constr type="h" for="ch" forName="picture1" refType="h" fact="0.1218"/>
                  <dgm:constr type="r" for="ch" forName="parTx2" refType="w" fact="0.4828"/>
                  <dgm:constr type="t" for="ch" forName="parTx2" refType="h" fact="0.7946"/>
                  <dgm:constr type="w" for="ch" forName="parTx2" refType="w" fact="0.2396"/>
                  <dgm:constr type="h" for="ch" forName="parTx2" refType="h" fact="0.0704"/>
                  <dgm:constr type="ctrX" for="ch" forName="picture2" refType="w" fact="0.4937"/>
                  <dgm:constr type="ctrY" for="ch" forName="picture2" refType="h" fact="0.787"/>
                  <dgm:constr type="w" for="ch" forName="picture2" refType="w" fact="0.1111"/>
                  <dgm:constr type="h" for="ch" forName="picture2" refType="h" fact="0.1218"/>
                  <dgm:constr type="r" for="ch" forName="parTx3" refType="w" fact="0.3715"/>
                  <dgm:constr type="t" for="ch" forName="parTx3" refType="h" fact="0.672"/>
                  <dgm:constr type="w" for="ch" forName="parTx3" refType="w" fact="0.2396"/>
                  <dgm:constr type="h" for="ch" forName="parTx3" refType="h" fact="0.0704"/>
                  <dgm:constr type="ctrX" for="ch" forName="picture3" refType="w" fact="0.3824"/>
                  <dgm:constr type="ctrY" for="ch" forName="picture3" refType="h" fact="0.6644"/>
                  <dgm:constr type="w" for="ch" forName="picture3" refType="w" fact="0.1111"/>
                  <dgm:constr type="h" for="ch" forName="picture3" refType="h" fact="0.1218"/>
                  <dgm:constr type="r" for="ch" forName="parTx4" refType="w" fact="0.3006"/>
                  <dgm:constr type="t" for="ch" forName="parTx4" refType="h" fact="0.5369"/>
                  <dgm:constr type="w" for="ch" forName="parTx4" refType="w" fact="0.2396"/>
                  <dgm:constr type="h" for="ch" forName="parTx4" refType="h" fact="0.0704"/>
                  <dgm:constr type="ctrX" for="ch" forName="picture4" refType="w" fact="0.3115"/>
                  <dgm:constr type="ctrY" for="ch" forName="picture4" refType="h" fact="0.5294"/>
                  <dgm:constr type="w" for="ch" forName="picture4" refType="w" fact="0.1111"/>
                  <dgm:constr type="h" for="ch" forName="picture4" refType="h" fact="0.1218"/>
                  <dgm:constr type="r" for="ch" forName="parTx5" refType="w" fact="0.25"/>
                  <dgm:constr type="t" for="ch" forName="parTx5" refType="h" fact="0.394"/>
                  <dgm:constr type="w" for="ch" forName="parTx5" refType="w" fact="0.2396"/>
                  <dgm:constr type="h" for="ch" forName="parTx5" refType="h" fact="0.0704"/>
                  <dgm:constr type="ctrX" for="ch" forName="picture5" refType="w" fact="0.2609"/>
                  <dgm:constr type="ctrY" for="ch" forName="picture5" refType="h" fact="0.3864"/>
                  <dgm:constr type="w" for="ch" forName="picture5" refType="w" fact="0.1111"/>
                  <dgm:constr type="h" for="ch" forName="picture5" refType="h" fact="0.1218"/>
                  <dgm:constr type="r" for="ch" forName="parTx6" refType="w" fact="0.2212"/>
                  <dgm:constr type="t" for="ch" forName="parTx6" refType="h" fact="0.252"/>
                  <dgm:constr type="w" for="ch" forName="parTx6" refType="w" fact="0.2396"/>
                  <dgm:constr type="h" for="ch" forName="parTx6" refType="h" fact="0.0704"/>
                  <dgm:constr type="ctrX" for="ch" forName="picture6" refType="w" fact="0.2321"/>
                  <dgm:constr type="ctrY" for="ch" forName="picture6" refType="h" fact="0.2444"/>
                  <dgm:constr type="w" for="ch" forName="picture6" refType="w" fact="0.1111"/>
                  <dgm:constr type="h" for="ch" forName="picture6" refType="h" fact="0.1218"/>
                  <dgm:constr type="r" for="ch" forName="parTx7" refType="w" fact="0.2055"/>
                  <dgm:constr type="t" for="ch" forName="parTx7" refType="h" fact="0.1151"/>
                  <dgm:constr type="w" for="ch" forName="parTx7" refType="w" fact="0.2396"/>
                  <dgm:constr type="h" for="ch" forName="parTx7" refType="h" fact="0.0704"/>
                  <dgm:constr type="ctrX" for="ch" forName="picture7" refType="w" fact="0.2164"/>
                  <dgm:constr type="ctrY" for="ch" forName="picture7" refType="h" fact="0.1075"/>
                  <dgm:constr type="w" for="ch" forName="picture7" refType="w" fact="0.1111"/>
                  <dgm:constr type="h" for="ch" forName="picture7" refType="h" fact="0.1218"/>
                </dgm:constrLst>
              </dgm:else>
            </dgm:choose>
          </dgm:else>
        </dgm:choose>
      </dgm:else>
    </dgm:choose>
    <dgm:forEach name="wrapper" axis="self" ptType="parTrans">
      <dgm:forEach name="wrapper2" axis="self" ptType="sibTrans" st="2">
        <dgm:forEach name="imageRepeat" axis="self">
          <dgm:layoutNode name="imageRepeat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 axis="self"/>
          </dgm:layoutNode>
        </dgm:forEach>
      </dgm:forEach>
    </dgm:forEach>
    <dgm:choose name="Name72">
      <dgm:if name="Name73" axis="ch" ptType="node" func="cnt" op="gte" val="2">
        <dgm:layoutNode name="dot1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2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3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</dgm:if>
      <dgm:else name="Name74"/>
    </dgm:choose>
    <dgm:choose name="Name75">
      <dgm:if name="Name76" axis="ch" ptType="node" func="cnt" op="gte" val="3">
        <dgm:layoutNode name="dot4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5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</dgm:if>
      <dgm:else name="Name77"/>
    </dgm:choose>
    <dgm:choose name="Name78">
      <dgm:if name="Name79" axis="ch" ptType="node" func="cnt" op="gte" val="4">
        <dgm:layoutNode name="dot6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</dgm:if>
      <dgm:else name="Name80"/>
    </dgm:choose>
    <dgm:choose name="Name81">
      <dgm:if name="Name82" axis="ch" ptType="node" func="cnt" op="gte" val="5">
        <dgm:layoutNode name="dot7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8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</dgm:if>
      <dgm:else name="Name83"/>
    </dgm:choose>
    <dgm:choose name="Name84">
      <dgm:if name="Name85" axis="ch" ptType="node" func="cnt" op="gte" val="6">
        <dgm:layoutNode name="dot9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10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</dgm:if>
      <dgm:else name="Name86"/>
    </dgm:choose>
    <dgm:choose name="Name87">
      <dgm:if name="Name88" axis="ch" ptType="node" func="cnt" op="gte" val="7">
        <dgm:layoutNode name="dot11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</dgm:if>
      <dgm:else name="Name89"/>
    </dgm:choose>
    <dgm:choose name="Name90">
      <dgm:if name="Name91" axis="ch" ptType="node" func="cnt" op="gte" val="2">
        <dgm:layoutNode name="dotArrow1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Arrow2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Arrow3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Arrow4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Arrow5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Arrow6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Arrow7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</dgm:if>
      <dgm:else name="Name92"/>
    </dgm:choose>
    <dgm:forEach name="Name93" axis="ch" ptType="node" cnt="1">
      <dgm:layoutNode name="parTx1">
        <dgm:choose name="Name94">
          <dgm:if name="Name95" func="var" arg="dir" op="equ" val="norm">
            <dgm:alg type="tx">
              <dgm:param type="parTxLTRAlign" val="l"/>
              <dgm:param type="parTxRTLAlign" val="r"/>
            </dgm:alg>
          </dgm:if>
          <dgm:else name="Name96">
            <dgm:alg type="tx">
              <dgm:param type="parTxLTRAlign" val="r"/>
              <dgm:param type="parTxRTLAlign" val="l"/>
            </dgm:alg>
          </dgm:else>
        </dgm:choose>
        <dgm:shape xmlns:r="http://schemas.openxmlformats.org/officeDocument/2006/relationships" type="roundRect" r:blip="">
          <dgm:adjLst/>
        </dgm:shape>
        <dgm:presOf axis="self" ptType="node"/>
        <dgm:choose name="Name97">
          <dgm:if name="Name98" func="var" arg="dir" op="equ" val="norm">
            <dgm:constrLst>
              <dgm:constr type="lMarg" refType="w" fact="0.6"/>
              <dgm:constr type="rMarg" refType="primFontSz" fact="0.3"/>
              <dgm:constr type="tMarg" refType="primFontSz" fact="0.3"/>
              <dgm:constr type="bMarg" refType="primFontSz" fact="0.3"/>
            </dgm:constrLst>
          </dgm:if>
          <dgm:else name="Name99">
            <dgm:constrLst>
              <dgm:constr type="rMarg" refType="w" fact="0.6"/>
              <dgm:constr type="lMarg" refType="primFontSz" fact="0.3"/>
              <dgm:constr type="tMarg" refType="primFontSz" fact="0.3"/>
              <dgm:constr type="bMarg" refType="primFontSz" fact="0.3"/>
            </dgm:constrLst>
          </dgm:else>
        </dgm:choose>
        <dgm:ruleLst>
          <dgm:rule type="primFontSz" val="5" fact="NaN" max="NaN"/>
        </dgm:ruleLst>
      </dgm:layoutNode>
      <dgm:choose name="Name100">
        <dgm:if name="Name101" axis="ch" ptType="node" func="cnt" op="gte" val="1">
          <dgm:layoutNode name="desTx1" styleLbl="revTx">
            <dgm:varLst>
              <dgm:bulletEnabled val="1"/>
            </dgm:varLst>
            <dgm:choose name="Name102">
              <dgm:if name="Name103" func="var" arg="dir" op="equ" val="norm">
                <dgm:choose name="Name104">
                  <dgm:if name="Name105" axis="ch" ptType="node" func="cnt" op="gte" val="2">
                    <dgm:alg type="tx">
                      <dgm:param type="parTxLTRAlign" val="l"/>
                      <dgm:param type="parTxRTLAlign" val="l"/>
                      <dgm:param type="stBulletLvl" val="1"/>
                    </dgm:alg>
                  </dgm:if>
                  <dgm:else name="Name106">
                    <dgm:alg type="tx">
                      <dgm:param type="parTxLTRAlign" val="l"/>
                      <dgm:param type="parTxRTLAlign" val="l"/>
                    </dgm:alg>
                  </dgm:else>
                </dgm:choose>
              </dgm:if>
              <dgm:else name="Name107">
                <dgm:choose name="Name108">
                  <dgm:if name="Name109" axis="ch" ptType="node" func="cnt" op="gte" val="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  <dgm:param type="stBulletLvl" val="1"/>
                    </dgm:alg>
                  </dgm:if>
                  <dgm:else name="Name110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</dgm:alg>
                  </dgm:else>
                </dgm:choose>
              </dgm:else>
            </dgm:choose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rMarg" refType="primFontSz" fact="0.2"/>
              <dgm:constr type="tMarg" refType="primFontSz" fact="0.2"/>
              <dgm:constr type="bMarg" refType="primFontSz" fact="0.2"/>
            </dgm:constrLst>
            <dgm:ruleLst>
              <dgm:rule type="primFontSz" val="5" fact="NaN" max="NaN"/>
            </dgm:ruleLst>
          </dgm:layoutNode>
        </dgm:if>
        <dgm:else name="Name111"/>
      </dgm:choose>
    </dgm:forEach>
    <dgm:forEach name="Name112" axis="ch" ptType="sibTrans" hideLastTrans="0" cnt="1">
      <dgm:layoutNode name="picture1">
        <dgm:alg type="sp"/>
        <dgm:shape xmlns:r="http://schemas.openxmlformats.org/officeDocument/2006/relationships" r:blip="">
          <dgm:adjLst/>
        </dgm:shape>
        <dgm:presOf/>
        <dgm:constrLst/>
        <dgm:forEach name="Name113" ref="imageRepeat"/>
      </dgm:layoutNode>
    </dgm:forEach>
    <dgm:forEach name="Name114" axis="ch" ptType="node" st="2" cnt="1">
      <dgm:layoutNode name="parTx2">
        <dgm:choose name="Name115">
          <dgm:if name="Name116" func="var" arg="dir" op="equ" val="norm">
            <dgm:alg type="tx">
              <dgm:param type="parTxLTRAlign" val="l"/>
              <dgm:param type="parTxRTLAlign" val="r"/>
            </dgm:alg>
          </dgm:if>
          <dgm:else name="Name117">
            <dgm:alg type="tx">
              <dgm:param type="parTxLTRAlign" val="r"/>
              <dgm:param type="parTxRTLAlign" val="l"/>
            </dgm:alg>
          </dgm:else>
        </dgm:choose>
        <dgm:shape xmlns:r="http://schemas.openxmlformats.org/officeDocument/2006/relationships" type="roundRect" r:blip="">
          <dgm:adjLst/>
        </dgm:shape>
        <dgm:presOf axis="self" ptType="node"/>
        <dgm:choose name="Name118">
          <dgm:if name="Name119" func="var" arg="dir" op="equ" val="norm">
            <dgm:constrLst>
              <dgm:constr type="lMarg" refType="w" fact="0.6"/>
              <dgm:constr type="rMarg" refType="primFontSz" fact="0.3"/>
              <dgm:constr type="tMarg" refType="primFontSz" fact="0.3"/>
              <dgm:constr type="bMarg" refType="primFontSz" fact="0.3"/>
            </dgm:constrLst>
          </dgm:if>
          <dgm:else name="Name120">
            <dgm:constrLst>
              <dgm:constr type="rMarg" refType="w" fact="0.6"/>
              <dgm:constr type="lMarg" refType="primFontSz" fact="0.3"/>
              <dgm:constr type="tMarg" refType="primFontSz" fact="0.3"/>
              <dgm:constr type="bMarg" refType="primFontSz" fact="0.3"/>
            </dgm:constrLst>
          </dgm:else>
        </dgm:choose>
        <dgm:ruleLst>
          <dgm:rule type="primFontSz" val="5" fact="NaN" max="NaN"/>
        </dgm:ruleLst>
      </dgm:layoutNode>
      <dgm:choose name="Name121">
        <dgm:if name="Name122" axis="ch" ptType="node" func="cnt" op="gte" val="1">
          <dgm:layoutNode name="desTx2" styleLbl="revTx">
            <dgm:varLst>
              <dgm:bulletEnabled val="1"/>
            </dgm:varLst>
            <dgm:choose name="Name123">
              <dgm:if name="Name124" func="var" arg="dir" op="equ" val="norm">
                <dgm:choose name="Name125">
                  <dgm:if name="Name126" axis="ch" ptType="node" func="cnt" op="gte" val="2">
                    <dgm:alg type="tx">
                      <dgm:param type="parTxLTRAlign" val="l"/>
                      <dgm:param type="parTxRTLAlign" val="l"/>
                      <dgm:param type="stBulletLvl" val="1"/>
                    </dgm:alg>
                  </dgm:if>
                  <dgm:else name="Name127">
                    <dgm:alg type="tx">
                      <dgm:param type="parTxLTRAlign" val="l"/>
                      <dgm:param type="parTxRTLAlign" val="l"/>
                    </dgm:alg>
                  </dgm:else>
                </dgm:choose>
              </dgm:if>
              <dgm:else name="Name128">
                <dgm:choose name="Name129">
                  <dgm:if name="Name130" axis="ch" ptType="node" func="cnt" op="gte" val="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  <dgm:param type="stBulletLvl" val="1"/>
                    </dgm:alg>
                  </dgm:if>
                  <dgm:else name="Name131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</dgm:alg>
                  </dgm:else>
                </dgm:choose>
              </dgm:else>
            </dgm:choose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rMarg" refType="primFontSz" fact="0.2"/>
              <dgm:constr type="tMarg" refType="primFontSz" fact="0.2"/>
              <dgm:constr type="bMarg" refType="primFontSz" fact="0.2"/>
            </dgm:constrLst>
            <dgm:ruleLst>
              <dgm:rule type="primFontSz" val="5" fact="NaN" max="NaN"/>
            </dgm:ruleLst>
          </dgm:layoutNode>
        </dgm:if>
        <dgm:else name="Name132"/>
      </dgm:choose>
    </dgm:forEach>
    <dgm:forEach name="Name133" axis="ch" ptType="sibTrans" hideLastTrans="0" st="2" cnt="1">
      <dgm:layoutNode name="picture2">
        <dgm:alg type="sp"/>
        <dgm:shape xmlns:r="http://schemas.openxmlformats.org/officeDocument/2006/relationships" r:blip="">
          <dgm:adjLst/>
        </dgm:shape>
        <dgm:presOf/>
        <dgm:constrLst/>
        <dgm:forEach name="Name134" ref="imageRepeat"/>
      </dgm:layoutNode>
    </dgm:forEach>
    <dgm:forEach name="Name135" axis="ch" ptType="node" st="3" cnt="1">
      <dgm:layoutNode name="parTx3">
        <dgm:choose name="Name136">
          <dgm:if name="Name137" func="var" arg="dir" op="equ" val="norm">
            <dgm:alg type="tx">
              <dgm:param type="parTxLTRAlign" val="l"/>
              <dgm:param type="parTxRTLAlign" val="r"/>
            </dgm:alg>
          </dgm:if>
          <dgm:else name="Name138">
            <dgm:alg type="tx">
              <dgm:param type="parTxLTRAlign" val="r"/>
              <dgm:param type="parTxRTLAlign" val="l"/>
            </dgm:alg>
          </dgm:else>
        </dgm:choose>
        <dgm:shape xmlns:r="http://schemas.openxmlformats.org/officeDocument/2006/relationships" type="roundRect" r:blip="">
          <dgm:adjLst/>
        </dgm:shape>
        <dgm:presOf axis="self" ptType="node"/>
        <dgm:choose name="Name139">
          <dgm:if name="Name140" func="var" arg="dir" op="equ" val="norm">
            <dgm:constrLst>
              <dgm:constr type="lMarg" refType="w" fact="0.6"/>
              <dgm:constr type="rMarg" refType="primFontSz" fact="0.3"/>
              <dgm:constr type="tMarg" refType="primFontSz" fact="0.3"/>
              <dgm:constr type="bMarg" refType="primFontSz" fact="0.3"/>
            </dgm:constrLst>
          </dgm:if>
          <dgm:else name="Name141">
            <dgm:constrLst>
              <dgm:constr type="rMarg" refType="w" fact="0.6"/>
              <dgm:constr type="lMarg" refType="primFontSz" fact="0.3"/>
              <dgm:constr type="tMarg" refType="primFontSz" fact="0.3"/>
              <dgm:constr type="bMarg" refType="primFontSz" fact="0.3"/>
            </dgm:constrLst>
          </dgm:else>
        </dgm:choose>
        <dgm:ruleLst>
          <dgm:rule type="primFontSz" val="5" fact="NaN" max="NaN"/>
        </dgm:ruleLst>
      </dgm:layoutNode>
      <dgm:choose name="Name142">
        <dgm:if name="Name143" axis="ch" ptType="node" func="cnt" op="gte" val="1">
          <dgm:layoutNode name="desTx3" styleLbl="revTx">
            <dgm:varLst>
              <dgm:bulletEnabled val="1"/>
            </dgm:varLst>
            <dgm:choose name="Name144">
              <dgm:if name="Name145" func="var" arg="dir" op="equ" val="norm">
                <dgm:choose name="Name146">
                  <dgm:if name="Name147" axis="ch" ptType="node" func="cnt" op="gte" val="2">
                    <dgm:alg type="tx">
                      <dgm:param type="parTxLTRAlign" val="l"/>
                      <dgm:param type="parTxRTLAlign" val="l"/>
                      <dgm:param type="stBulletLvl" val="1"/>
                    </dgm:alg>
                  </dgm:if>
                  <dgm:else name="Name148">
                    <dgm:alg type="tx">
                      <dgm:param type="parTxLTRAlign" val="l"/>
                      <dgm:param type="parTxRTLAlign" val="l"/>
                    </dgm:alg>
                  </dgm:else>
                </dgm:choose>
              </dgm:if>
              <dgm:else name="Name149">
                <dgm:choose name="Name150">
                  <dgm:if name="Name151" axis="ch" ptType="node" func="cnt" op="gte" val="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  <dgm:param type="stBulletLvl" val="1"/>
                    </dgm:alg>
                  </dgm:if>
                  <dgm:else name="Name15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</dgm:alg>
                  </dgm:else>
                </dgm:choose>
              </dgm:else>
            </dgm:choose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rMarg" refType="primFontSz" fact="0.2"/>
              <dgm:constr type="tMarg" refType="primFontSz" fact="0.2"/>
              <dgm:constr type="bMarg" refType="primFontSz" fact="0.2"/>
            </dgm:constrLst>
            <dgm:ruleLst>
              <dgm:rule type="primFontSz" val="5" fact="NaN" max="NaN"/>
            </dgm:ruleLst>
          </dgm:layoutNode>
        </dgm:if>
        <dgm:else name="Name153"/>
      </dgm:choose>
    </dgm:forEach>
    <dgm:forEach name="Name154" axis="ch" ptType="sibTrans" hideLastTrans="0" st="3" cnt="1">
      <dgm:layoutNode name="picture3">
        <dgm:alg type="sp"/>
        <dgm:shape xmlns:r="http://schemas.openxmlformats.org/officeDocument/2006/relationships" r:blip="">
          <dgm:adjLst/>
        </dgm:shape>
        <dgm:presOf/>
        <dgm:constrLst/>
        <dgm:forEach name="Name155" ref="imageRepeat"/>
      </dgm:layoutNode>
    </dgm:forEach>
    <dgm:forEach name="Name156" axis="ch" ptType="node" st="4" cnt="1">
      <dgm:layoutNode name="parTx4">
        <dgm:choose name="Name157">
          <dgm:if name="Name158" func="var" arg="dir" op="equ" val="norm">
            <dgm:alg type="tx">
              <dgm:param type="parTxLTRAlign" val="l"/>
              <dgm:param type="parTxRTLAlign" val="r"/>
            </dgm:alg>
          </dgm:if>
          <dgm:else name="Name159">
            <dgm:alg type="tx">
              <dgm:param type="parTxLTRAlign" val="r"/>
              <dgm:param type="parTxRTLAlign" val="l"/>
            </dgm:alg>
          </dgm:else>
        </dgm:choose>
        <dgm:shape xmlns:r="http://schemas.openxmlformats.org/officeDocument/2006/relationships" type="roundRect" r:blip="">
          <dgm:adjLst/>
        </dgm:shape>
        <dgm:presOf axis="self" ptType="node"/>
        <dgm:choose name="Name160">
          <dgm:if name="Name161" func="var" arg="dir" op="equ" val="norm">
            <dgm:constrLst>
              <dgm:constr type="lMarg" refType="w" fact="0.6"/>
              <dgm:constr type="rMarg" refType="primFontSz" fact="0.3"/>
              <dgm:constr type="tMarg" refType="primFontSz" fact="0.3"/>
              <dgm:constr type="bMarg" refType="primFontSz" fact="0.3"/>
            </dgm:constrLst>
          </dgm:if>
          <dgm:else name="Name162">
            <dgm:constrLst>
              <dgm:constr type="rMarg" refType="w" fact="0.6"/>
              <dgm:constr type="lMarg" refType="primFontSz" fact="0.3"/>
              <dgm:constr type="tMarg" refType="primFontSz" fact="0.3"/>
              <dgm:constr type="bMarg" refType="primFontSz" fact="0.3"/>
            </dgm:constrLst>
          </dgm:else>
        </dgm:choose>
        <dgm:ruleLst>
          <dgm:rule type="primFontSz" val="5" fact="NaN" max="NaN"/>
        </dgm:ruleLst>
      </dgm:layoutNode>
      <dgm:choose name="Name163">
        <dgm:if name="Name164" axis="ch" ptType="node" func="cnt" op="gte" val="1">
          <dgm:layoutNode name="desTx4" styleLbl="revTx">
            <dgm:varLst>
              <dgm:bulletEnabled val="1"/>
            </dgm:varLst>
            <dgm:choose name="Name165">
              <dgm:if name="Name166" func="var" arg="dir" op="equ" val="norm">
                <dgm:choose name="Name167">
                  <dgm:if name="Name168" axis="ch" ptType="node" func="cnt" op="gte" val="2">
                    <dgm:alg type="tx">
                      <dgm:param type="parTxLTRAlign" val="l"/>
                      <dgm:param type="parTxRTLAlign" val="l"/>
                      <dgm:param type="stBulletLvl" val="1"/>
                    </dgm:alg>
                  </dgm:if>
                  <dgm:else name="Name169">
                    <dgm:alg type="tx">
                      <dgm:param type="parTxLTRAlign" val="l"/>
                      <dgm:param type="parTxRTLAlign" val="l"/>
                    </dgm:alg>
                  </dgm:else>
                </dgm:choose>
              </dgm:if>
              <dgm:else name="Name170">
                <dgm:choose name="Name171">
                  <dgm:if name="Name172" axis="ch" ptType="node" func="cnt" op="gte" val="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  <dgm:param type="stBulletLvl" val="1"/>
                    </dgm:alg>
                  </dgm:if>
                  <dgm:else name="Name173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</dgm:alg>
                  </dgm:else>
                </dgm:choose>
              </dgm:else>
            </dgm:choose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rMarg" refType="primFontSz" fact="0.2"/>
              <dgm:constr type="tMarg" refType="primFontSz" fact="0.2"/>
              <dgm:constr type="bMarg" refType="primFontSz" fact="0.2"/>
            </dgm:constrLst>
            <dgm:ruleLst>
              <dgm:rule type="primFontSz" val="5" fact="NaN" max="NaN"/>
            </dgm:ruleLst>
          </dgm:layoutNode>
        </dgm:if>
        <dgm:else name="Name174"/>
      </dgm:choose>
    </dgm:forEach>
    <dgm:forEach name="Name175" axis="ch" ptType="sibTrans" hideLastTrans="0" st="4" cnt="1">
      <dgm:layoutNode name="picture4">
        <dgm:alg type="sp"/>
        <dgm:shape xmlns:r="http://schemas.openxmlformats.org/officeDocument/2006/relationships" r:blip="">
          <dgm:adjLst/>
        </dgm:shape>
        <dgm:presOf/>
        <dgm:constrLst/>
        <dgm:forEach name="Name176" ref="imageRepeat"/>
      </dgm:layoutNode>
    </dgm:forEach>
    <dgm:forEach name="Name177" axis="ch" ptType="node" st="5" cnt="1">
      <dgm:layoutNode name="parTx5">
        <dgm:choose name="Name178">
          <dgm:if name="Name179" func="var" arg="dir" op="equ" val="norm">
            <dgm:alg type="tx">
              <dgm:param type="parTxLTRAlign" val="l"/>
              <dgm:param type="parTxRTLAlign" val="r"/>
            </dgm:alg>
          </dgm:if>
          <dgm:else name="Name180">
            <dgm:alg type="tx">
              <dgm:param type="parTxLTRAlign" val="r"/>
              <dgm:param type="parTxRTLAlign" val="l"/>
            </dgm:alg>
          </dgm:else>
        </dgm:choose>
        <dgm:shape xmlns:r="http://schemas.openxmlformats.org/officeDocument/2006/relationships" type="roundRect" r:blip="">
          <dgm:adjLst/>
        </dgm:shape>
        <dgm:presOf axis="self" ptType="node"/>
        <dgm:choose name="Name181">
          <dgm:if name="Name182" func="var" arg="dir" op="equ" val="norm">
            <dgm:constrLst>
              <dgm:constr type="lMarg" refType="w" fact="0.6"/>
              <dgm:constr type="rMarg" refType="primFontSz" fact="0.3"/>
              <dgm:constr type="tMarg" refType="primFontSz" fact="0.3"/>
              <dgm:constr type="bMarg" refType="primFontSz" fact="0.3"/>
            </dgm:constrLst>
          </dgm:if>
          <dgm:else name="Name183">
            <dgm:constrLst>
              <dgm:constr type="rMarg" refType="w" fact="0.6"/>
              <dgm:constr type="lMarg" refType="primFontSz" fact="0.3"/>
              <dgm:constr type="tMarg" refType="primFontSz" fact="0.3"/>
              <dgm:constr type="bMarg" refType="primFontSz" fact="0.3"/>
            </dgm:constrLst>
          </dgm:else>
        </dgm:choose>
        <dgm:ruleLst>
          <dgm:rule type="primFontSz" val="5" fact="NaN" max="NaN"/>
        </dgm:ruleLst>
      </dgm:layoutNode>
      <dgm:choose name="Name184">
        <dgm:if name="Name185" axis="ch" ptType="node" func="cnt" op="gte" val="1">
          <dgm:layoutNode name="desTx5" styleLbl="revTx">
            <dgm:varLst>
              <dgm:bulletEnabled val="1"/>
            </dgm:varLst>
            <dgm:choose name="Name186">
              <dgm:if name="Name187" func="var" arg="dir" op="equ" val="norm">
                <dgm:choose name="Name188">
                  <dgm:if name="Name189" axis="ch" ptType="node" func="cnt" op="gte" val="2">
                    <dgm:alg type="tx">
                      <dgm:param type="parTxLTRAlign" val="l"/>
                      <dgm:param type="parTxRTLAlign" val="l"/>
                      <dgm:param type="stBulletLvl" val="1"/>
                    </dgm:alg>
                  </dgm:if>
                  <dgm:else name="Name190">
                    <dgm:alg type="tx">
                      <dgm:param type="parTxLTRAlign" val="l"/>
                      <dgm:param type="parTxRTLAlign" val="l"/>
                    </dgm:alg>
                  </dgm:else>
                </dgm:choose>
              </dgm:if>
              <dgm:else name="Name191">
                <dgm:choose name="Name192">
                  <dgm:if name="Name193" axis="ch" ptType="node" func="cnt" op="gte" val="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  <dgm:param type="stBulletLvl" val="1"/>
                    </dgm:alg>
                  </dgm:if>
                  <dgm:else name="Name194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</dgm:alg>
                  </dgm:else>
                </dgm:choose>
              </dgm:else>
            </dgm:choose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rMarg" refType="primFontSz" fact="0.2"/>
              <dgm:constr type="tMarg" refType="primFontSz" fact="0.2"/>
              <dgm:constr type="bMarg" refType="primFontSz" fact="0.2"/>
            </dgm:constrLst>
            <dgm:ruleLst>
              <dgm:rule type="primFontSz" val="5" fact="NaN" max="NaN"/>
            </dgm:ruleLst>
          </dgm:layoutNode>
        </dgm:if>
        <dgm:else name="Name195"/>
      </dgm:choose>
    </dgm:forEach>
    <dgm:forEach name="Name196" axis="ch" ptType="sibTrans" hideLastTrans="0" st="5" cnt="1">
      <dgm:layoutNode name="picture5">
        <dgm:alg type="sp"/>
        <dgm:shape xmlns:r="http://schemas.openxmlformats.org/officeDocument/2006/relationships" r:blip="">
          <dgm:adjLst/>
        </dgm:shape>
        <dgm:presOf/>
        <dgm:constrLst/>
        <dgm:forEach name="Name197" ref="imageRepeat"/>
      </dgm:layoutNode>
    </dgm:forEach>
    <dgm:forEach name="Name198" axis="ch" ptType="node" st="6" cnt="1">
      <dgm:layoutNode name="parTx6">
        <dgm:choose name="Name199">
          <dgm:if name="Name200" func="var" arg="dir" op="equ" val="norm">
            <dgm:alg type="tx">
              <dgm:param type="parTxLTRAlign" val="l"/>
              <dgm:param type="parTxRTLAlign" val="r"/>
            </dgm:alg>
          </dgm:if>
          <dgm:else name="Name201">
            <dgm:alg type="tx">
              <dgm:param type="parTxLTRAlign" val="r"/>
              <dgm:param type="parTxRTLAlign" val="l"/>
            </dgm:alg>
          </dgm:else>
        </dgm:choose>
        <dgm:shape xmlns:r="http://schemas.openxmlformats.org/officeDocument/2006/relationships" type="roundRect" r:blip="">
          <dgm:adjLst/>
        </dgm:shape>
        <dgm:presOf axis="self" ptType="node"/>
        <dgm:choose name="Name202">
          <dgm:if name="Name203" func="var" arg="dir" op="equ" val="norm">
            <dgm:constrLst>
              <dgm:constr type="lMarg" refType="w" fact="0.6"/>
              <dgm:constr type="rMarg" refType="primFontSz" fact="0.3"/>
              <dgm:constr type="tMarg" refType="primFontSz" fact="0.3"/>
              <dgm:constr type="bMarg" refType="primFontSz" fact="0.3"/>
            </dgm:constrLst>
          </dgm:if>
          <dgm:else name="Name204">
            <dgm:constrLst>
              <dgm:constr type="rMarg" refType="w" fact="0.6"/>
              <dgm:constr type="lMarg" refType="primFontSz" fact="0.3"/>
              <dgm:constr type="tMarg" refType="primFontSz" fact="0.3"/>
              <dgm:constr type="bMarg" refType="primFontSz" fact="0.3"/>
            </dgm:constrLst>
          </dgm:else>
        </dgm:choose>
        <dgm:ruleLst>
          <dgm:rule type="primFontSz" val="5" fact="NaN" max="NaN"/>
        </dgm:ruleLst>
      </dgm:layoutNode>
      <dgm:choose name="Name205">
        <dgm:if name="Name206" axis="ch" ptType="node" func="cnt" op="gte" val="1">
          <dgm:layoutNode name="desTx6" styleLbl="revTx">
            <dgm:varLst>
              <dgm:bulletEnabled val="1"/>
            </dgm:varLst>
            <dgm:choose name="Name207">
              <dgm:if name="Name208" func="var" arg="dir" op="equ" val="norm">
                <dgm:choose name="Name209">
                  <dgm:if name="Name210" axis="ch" ptType="node" func="cnt" op="gte" val="2">
                    <dgm:alg type="tx">
                      <dgm:param type="parTxLTRAlign" val="l"/>
                      <dgm:param type="parTxRTLAlign" val="l"/>
                      <dgm:param type="stBulletLvl" val="1"/>
                    </dgm:alg>
                  </dgm:if>
                  <dgm:else name="Name211">
                    <dgm:alg type="tx">
                      <dgm:param type="parTxLTRAlign" val="l"/>
                      <dgm:param type="parTxRTLAlign" val="l"/>
                    </dgm:alg>
                  </dgm:else>
                </dgm:choose>
              </dgm:if>
              <dgm:else name="Name212">
                <dgm:choose name="Name213">
                  <dgm:if name="Name214" axis="ch" ptType="node" func="cnt" op="gte" val="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  <dgm:param type="stBulletLvl" val="1"/>
                    </dgm:alg>
                  </dgm:if>
                  <dgm:else name="Name215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</dgm:alg>
                  </dgm:else>
                </dgm:choose>
              </dgm:else>
            </dgm:choose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rMarg" refType="primFontSz" fact="0.2"/>
              <dgm:constr type="tMarg" refType="primFontSz" fact="0.2"/>
              <dgm:constr type="bMarg" refType="primFontSz" fact="0.2"/>
            </dgm:constrLst>
            <dgm:ruleLst>
              <dgm:rule type="primFontSz" val="5" fact="NaN" max="NaN"/>
            </dgm:ruleLst>
          </dgm:layoutNode>
        </dgm:if>
        <dgm:else name="Name216"/>
      </dgm:choose>
    </dgm:forEach>
    <dgm:forEach name="Name217" axis="ch" ptType="sibTrans" hideLastTrans="0" st="6" cnt="1">
      <dgm:layoutNode name="picture6">
        <dgm:alg type="sp"/>
        <dgm:shape xmlns:r="http://schemas.openxmlformats.org/officeDocument/2006/relationships" r:blip="">
          <dgm:adjLst/>
        </dgm:shape>
        <dgm:presOf/>
        <dgm:constrLst/>
        <dgm:forEach name="Name218" ref="imageRepeat"/>
      </dgm:layoutNode>
    </dgm:forEach>
    <dgm:forEach name="Name219" axis="ch" ptType="node" st="7" cnt="1">
      <dgm:layoutNode name="parTx7">
        <dgm:choose name="Name220">
          <dgm:if name="Name221" func="var" arg="dir" op="equ" val="norm">
            <dgm:alg type="tx">
              <dgm:param type="parTxLTRAlign" val="l"/>
              <dgm:param type="parTxRTLAlign" val="r"/>
            </dgm:alg>
          </dgm:if>
          <dgm:else name="Name222">
            <dgm:alg type="tx">
              <dgm:param type="parTxLTRAlign" val="r"/>
              <dgm:param type="parTxRTLAlign" val="l"/>
            </dgm:alg>
          </dgm:else>
        </dgm:choose>
        <dgm:shape xmlns:r="http://schemas.openxmlformats.org/officeDocument/2006/relationships" type="roundRect" r:blip="">
          <dgm:adjLst/>
        </dgm:shape>
        <dgm:presOf axis="self" ptType="node"/>
        <dgm:choose name="Name223">
          <dgm:if name="Name224" func="var" arg="dir" op="equ" val="norm">
            <dgm:constrLst>
              <dgm:constr type="lMarg" refType="w" fact="0.6"/>
              <dgm:constr type="rMarg" refType="primFontSz" fact="0.3"/>
              <dgm:constr type="tMarg" refType="primFontSz" fact="0.3"/>
              <dgm:constr type="bMarg" refType="primFontSz" fact="0.3"/>
            </dgm:constrLst>
          </dgm:if>
          <dgm:else name="Name225">
            <dgm:constrLst>
              <dgm:constr type="rMarg" refType="w" fact="0.6"/>
              <dgm:constr type="lMarg" refType="primFontSz" fact="0.3"/>
              <dgm:constr type="tMarg" refType="primFontSz" fact="0.3"/>
              <dgm:constr type="bMarg" refType="primFontSz" fact="0.3"/>
            </dgm:constrLst>
          </dgm:else>
        </dgm:choose>
        <dgm:ruleLst>
          <dgm:rule type="primFontSz" val="5" fact="NaN" max="NaN"/>
        </dgm:ruleLst>
      </dgm:layoutNode>
      <dgm:choose name="Name226">
        <dgm:if name="Name227" axis="ch" ptType="node" func="cnt" op="gte" val="1">
          <dgm:layoutNode name="desTx7" styleLbl="revTx">
            <dgm:varLst>
              <dgm:bulletEnabled val="1"/>
            </dgm:varLst>
            <dgm:choose name="Name228">
              <dgm:if name="Name229" func="var" arg="dir" op="equ" val="norm">
                <dgm:choose name="Name230">
                  <dgm:if name="Name231" axis="ch" ptType="node" func="cnt" op="gte" val="2">
                    <dgm:alg type="tx">
                      <dgm:param type="parTxLTRAlign" val="l"/>
                      <dgm:param type="parTxRTLAlign" val="l"/>
                      <dgm:param type="stBulletLvl" val="1"/>
                    </dgm:alg>
                  </dgm:if>
                  <dgm:else name="Name232">
                    <dgm:alg type="tx">
                      <dgm:param type="parTxLTRAlign" val="l"/>
                      <dgm:param type="parTxRTLAlign" val="l"/>
                    </dgm:alg>
                  </dgm:else>
                </dgm:choose>
              </dgm:if>
              <dgm:else name="Name233">
                <dgm:choose name="Name234">
                  <dgm:if name="Name235" axis="ch" ptType="node" func="cnt" op="gte" val="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  <dgm:param type="stBulletLvl" val="1"/>
                    </dgm:alg>
                  </dgm:if>
                  <dgm:else name="Name236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</dgm:alg>
                  </dgm:else>
                </dgm:choose>
              </dgm:else>
            </dgm:choose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rMarg" refType="primFontSz" fact="0.2"/>
              <dgm:constr type="tMarg" refType="primFontSz" fact="0.2"/>
              <dgm:constr type="bMarg" refType="primFontSz" fact="0.2"/>
            </dgm:constrLst>
            <dgm:ruleLst>
              <dgm:rule type="primFontSz" val="5" fact="NaN" max="NaN"/>
            </dgm:ruleLst>
          </dgm:layoutNode>
        </dgm:if>
        <dgm:else name="Name237"/>
      </dgm:choose>
    </dgm:forEach>
    <dgm:forEach name="Name238" axis="ch" ptType="sibTrans" hideLastTrans="0" st="7" cnt="1">
      <dgm:layoutNode name="picture7">
        <dgm:alg type="sp"/>
        <dgm:shape xmlns:r="http://schemas.openxmlformats.org/officeDocument/2006/relationships" r:blip="">
          <dgm:adjLst/>
        </dgm:shape>
        <dgm:presOf/>
        <dgm:constrLst/>
        <dgm:forEach name="Name239" ref="imageRepeat"/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183BBA-73D1-4914-9110-E64C1C06F6F3}" type="datetimeFigureOut">
              <a:rPr lang="ru-RU" smtClean="0"/>
              <a:pPr/>
              <a:t>18.12.2019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473D42-9708-44BD-982B-4BFAEC9E428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92282318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72D6BE-C068-4EC7-B88B-5FF5425A8928}" type="datetimeFigureOut">
              <a:rPr lang="ru-RU" smtClean="0"/>
              <a:pPr/>
              <a:t>18.12.2019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A21F91-9A23-4793-AB18-46A57FFB8F6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5445982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A21F91-9A23-4793-AB18-46A57FFB8F65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6955076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A21F91-9A23-4793-AB18-46A57FFB8F65}" type="slidenum">
              <a:rPr lang="ru-RU" smtClean="0"/>
              <a:pPr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07308619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A21F91-9A23-4793-AB18-46A57FFB8F65}" type="slidenum">
              <a:rPr lang="ru-RU" smtClean="0"/>
              <a:pPr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9515714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2DD92-39BE-43C6-992C-D6A4EE3AD28C}" type="datetimeFigureOut">
              <a:rPr lang="ru-RU" smtClean="0"/>
              <a:pPr/>
              <a:t>18.12.2019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99C6D-682E-4483-974E-2A4605793918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7" name="Picture 2" descr="C:\Users\Juliana\Desktop\логотип-01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635897" y="-1"/>
            <a:ext cx="1800200" cy="2226115"/>
          </a:xfrm>
          <a:prstGeom prst="rect">
            <a:avLst/>
          </a:prstGeom>
          <a:noFill/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9325960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2DD92-39BE-43C6-992C-D6A4EE3AD28C}" type="datetimeFigureOut">
              <a:rPr lang="ru-RU" smtClean="0"/>
              <a:pPr/>
              <a:t>18.12.2019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99C6D-682E-4483-974E-2A460579391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5679490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2DD92-39BE-43C6-992C-D6A4EE3AD28C}" type="datetimeFigureOut">
              <a:rPr lang="ru-RU" smtClean="0"/>
              <a:pPr/>
              <a:t>18.12.2019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99C6D-682E-4483-974E-2A460579391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1071633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efault - 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  <a:uFillTx/>
              </a:defRPr>
            </a:pPr>
            <a:r>
              <a:rPr sz="4400">
                <a:solidFill>
                  <a:srgbClr val="775F55"/>
                </a:solidFill>
                <a:uFill>
                  <a:solidFill>
                    <a:srgbClr val="775F55"/>
                  </a:solidFill>
                </a:uFill>
              </a:rPr>
              <a:t>Текст заголовка</a:t>
            </a:r>
          </a:p>
        </p:txBody>
      </p:sp>
      <p:sp>
        <p:nvSpPr>
          <p:cNvPr id="17" name="Shape 17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rPr/>
              <a:pPr lvl="0"/>
              <a:t>‹#›</a:t>
            </a:fld>
            <a:endParaRPr/>
          </a:p>
        </p:txBody>
      </p:sp>
      <p:sp>
        <p:nvSpPr>
          <p:cNvPr id="18" name="Shape 18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uFillTx/>
              </a:defRPr>
            </a:pPr>
            <a:r>
              <a:rPr sz="2900">
                <a:uFill>
                  <a:solidFill/>
                </a:uFill>
              </a:rPr>
              <a:t>Уровень текста 1</a:t>
            </a:r>
          </a:p>
          <a:p>
            <a:pPr lvl="1">
              <a:defRPr sz="1800">
                <a:uFillTx/>
              </a:defRPr>
            </a:pPr>
            <a:r>
              <a:rPr sz="2900">
                <a:uFill>
                  <a:solidFill/>
                </a:uFill>
              </a:rPr>
              <a:t>Уровень текста 2</a:t>
            </a:r>
          </a:p>
          <a:p>
            <a:pPr lvl="2">
              <a:defRPr sz="1800">
                <a:uFillTx/>
              </a:defRPr>
            </a:pPr>
            <a:r>
              <a:rPr sz="2900">
                <a:uFill>
                  <a:solidFill/>
                </a:uFill>
              </a:rPr>
              <a:t>Уровень текста 3</a:t>
            </a:r>
          </a:p>
          <a:p>
            <a:pPr lvl="3">
              <a:defRPr sz="1800">
                <a:uFillTx/>
              </a:defRPr>
            </a:pPr>
            <a:r>
              <a:rPr sz="2900">
                <a:uFill>
                  <a:solidFill/>
                </a:uFill>
              </a:rPr>
              <a:t>Уровень текста 4</a:t>
            </a:r>
          </a:p>
          <a:p>
            <a:pPr lvl="4">
              <a:defRPr sz="1800">
                <a:uFillTx/>
              </a:defRPr>
            </a:pPr>
            <a:r>
              <a:rPr sz="2900">
                <a:uFill>
                  <a:solidFill/>
                </a:uFill>
              </a:rPr>
              <a:t>Уровень текста 5</a:t>
            </a:r>
          </a:p>
        </p:txBody>
      </p:sp>
    </p:spTree>
    <p:extLst>
      <p:ext uri="{BB962C8B-B14F-4D97-AF65-F5344CB8AC3E}">
        <p14:creationId xmlns:p14="http://schemas.microsoft.com/office/powerpoint/2010/main" xmlns="" val="2323746738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2DD92-39BE-43C6-992C-D6A4EE3AD28C}" type="datetimeFigureOut">
              <a:rPr lang="ru-RU" smtClean="0"/>
              <a:pPr/>
              <a:t>18.12.2019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99C6D-682E-4483-974E-2A4605793918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7" name="Picture 2" descr="C:\Users\Juliana\Desktop\логотип-01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3022" y="156098"/>
            <a:ext cx="1046630" cy="1294256"/>
          </a:xfrm>
          <a:prstGeom prst="rect">
            <a:avLst/>
          </a:prstGeom>
          <a:noFill/>
          <a:effectLst>
            <a:reflection blurRad="6350" stA="52000" endA="300" endPos="35000" dir="5400000" sy="-100000" algn="bl" rotWithShape="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1559027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2DD92-39BE-43C6-992C-D6A4EE3AD28C}" type="datetimeFigureOut">
              <a:rPr lang="ru-RU" smtClean="0"/>
              <a:pPr/>
              <a:t>18.12.2019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99C6D-682E-4483-974E-2A460579391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4146612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2DD92-39BE-43C6-992C-D6A4EE3AD28C}" type="datetimeFigureOut">
              <a:rPr lang="ru-RU" smtClean="0"/>
              <a:pPr/>
              <a:t>18.12.2019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99C6D-682E-4483-974E-2A460579391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2283343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2DD92-39BE-43C6-992C-D6A4EE3AD28C}" type="datetimeFigureOut">
              <a:rPr lang="ru-RU" smtClean="0"/>
              <a:pPr/>
              <a:t>18.12.2019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99C6D-682E-4483-974E-2A460579391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7763345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2DD92-39BE-43C6-992C-D6A4EE3AD28C}" type="datetimeFigureOut">
              <a:rPr lang="ru-RU" smtClean="0"/>
              <a:pPr/>
              <a:t>18.12.2019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99C6D-682E-4483-974E-2A460579391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351199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2DD92-39BE-43C6-992C-D6A4EE3AD28C}" type="datetimeFigureOut">
              <a:rPr lang="ru-RU" smtClean="0"/>
              <a:pPr/>
              <a:t>18.12.2019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99C6D-682E-4483-974E-2A460579391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8234314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2DD92-39BE-43C6-992C-D6A4EE3AD28C}" type="datetimeFigureOut">
              <a:rPr lang="ru-RU" smtClean="0"/>
              <a:pPr/>
              <a:t>18.12.2019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99C6D-682E-4483-974E-2A460579391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1215787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2DD92-39BE-43C6-992C-D6A4EE3AD28C}" type="datetimeFigureOut">
              <a:rPr lang="ru-RU" smtClean="0"/>
              <a:pPr/>
              <a:t>18.12.2019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99C6D-682E-4483-974E-2A460579391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5503007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32DD92-39BE-43C6-992C-D6A4EE3AD28C}" type="datetimeFigureOut">
              <a:rPr lang="ru-RU" smtClean="0"/>
              <a:pPr/>
              <a:t>18.12.2019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B99C6D-682E-4483-974E-2A460579391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9611242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tiff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4.xml"/><Relationship Id="rId3" Type="http://schemas.openxmlformats.org/officeDocument/2006/relationships/diagramLayout" Target="../diagrams/layout3.xml"/><Relationship Id="rId7" Type="http://schemas.openxmlformats.org/officeDocument/2006/relationships/diagramLayout" Target="../diagrams/layout4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openxmlformats.org/officeDocument/2006/relationships/diagramData" Target="../diagrams/data4.xml"/><Relationship Id="rId11" Type="http://schemas.microsoft.com/office/2007/relationships/diagramDrawing" Target="../diagrams/drawing4.xml"/><Relationship Id="rId5" Type="http://schemas.openxmlformats.org/officeDocument/2006/relationships/diagramColors" Target="../diagrams/colors3.xml"/><Relationship Id="rId10" Type="http://schemas.microsoft.com/office/2007/relationships/diagramDrawing" Target="../diagrams/drawing3.xml"/><Relationship Id="rId4" Type="http://schemas.openxmlformats.org/officeDocument/2006/relationships/diagramQuickStyle" Target="../diagrams/quickStyle3.xml"/><Relationship Id="rId9" Type="http://schemas.openxmlformats.org/officeDocument/2006/relationships/diagramColors" Target="../diagrams/colors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988840"/>
            <a:ext cx="9144000" cy="1800200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ru-RU" sz="4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Внедрение </a:t>
            </a:r>
            <a:br>
              <a:rPr lang="ru-RU" sz="4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</a:br>
            <a:r>
              <a:rPr lang="ru-RU" sz="4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профессионального стандарта педагога </a:t>
            </a:r>
            <a:br>
              <a:rPr lang="ru-RU" sz="4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</a:br>
            <a:r>
              <a:rPr lang="ru-RU" sz="4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и новые модели подготовки</a:t>
            </a:r>
            <a:endParaRPr lang="ru-RU" sz="4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95536" y="3789040"/>
            <a:ext cx="856895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Павел Сергоманов</a:t>
            </a:r>
          </a:p>
          <a:p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Заместитель директора Департамента государственной политики </a:t>
            </a:r>
            <a:br>
              <a:rPr lang="ru-RU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в сфере общего образования Минобрнауки России</a:t>
            </a:r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95536" y="4941168"/>
            <a:ext cx="856895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dirty="0" smtClean="0">
                <a:solidFill>
                  <a:srgbClr val="17375E"/>
                </a:solidFill>
              </a:rPr>
              <a:t>Совещание руководителей ИПК</a:t>
            </a:r>
          </a:p>
          <a:p>
            <a:pPr algn="r"/>
            <a:r>
              <a:rPr lang="ru-RU" dirty="0" err="1" smtClean="0">
                <a:solidFill>
                  <a:srgbClr val="17375E"/>
                </a:solidFill>
              </a:rPr>
              <a:t>АПКиППРО</a:t>
            </a:r>
            <a:endParaRPr lang="ru-RU" dirty="0" smtClean="0">
              <a:solidFill>
                <a:srgbClr val="17375E"/>
              </a:solidFill>
            </a:endParaRPr>
          </a:p>
          <a:p>
            <a:pPr algn="r"/>
            <a:r>
              <a:rPr lang="ru-RU" dirty="0" smtClean="0">
                <a:solidFill>
                  <a:srgbClr val="17375E"/>
                </a:solidFill>
              </a:rPr>
              <a:t>15 мая 2015 </a:t>
            </a:r>
            <a:r>
              <a:rPr lang="ru-RU" dirty="0">
                <a:solidFill>
                  <a:srgbClr val="17375E"/>
                </a:solidFill>
              </a:rPr>
              <a:t>года</a:t>
            </a:r>
          </a:p>
        </p:txBody>
      </p:sp>
    </p:spTree>
    <p:extLst>
      <p:ext uri="{BB962C8B-B14F-4D97-AF65-F5344CB8AC3E}">
        <p14:creationId xmlns:p14="http://schemas.microsoft.com/office/powerpoint/2010/main" xmlns="" val="4153130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Изображение 5" descr="Новый.tiff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r="11849"/>
          <a:stretch/>
        </p:blipFill>
        <p:spPr>
          <a:xfrm>
            <a:off x="2959100" y="0"/>
            <a:ext cx="2818261" cy="685800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331317" y="1698106"/>
            <a:ext cx="2627783" cy="2308322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457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Tw Cen MT"/>
                <a:ea typeface="Tw Cen MT"/>
                <a:cs typeface="Tw Cen MT"/>
                <a:sym typeface="Tw Cen MT"/>
              </a:rPr>
              <a:t>Условием контракта </a:t>
            </a:r>
          </a:p>
          <a:p>
            <a:pPr marL="0" marR="0" indent="0" algn="l" defTabSz="457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Tw Cen MT"/>
                <a:ea typeface="Tw Cen MT"/>
                <a:cs typeface="Tw Cen MT"/>
                <a:sym typeface="Tw Cen MT"/>
              </a:rPr>
              <a:t>является работа со </a:t>
            </a:r>
          </a:p>
          <a:p>
            <a:pPr marL="0" marR="0" indent="0" algn="l" defTabSz="457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Tw Cen MT"/>
                <a:ea typeface="Tw Cen MT"/>
                <a:cs typeface="Tw Cen MT"/>
                <a:sym typeface="Tw Cen MT"/>
              </a:rPr>
              <a:t>стажировочными </a:t>
            </a:r>
          </a:p>
          <a:p>
            <a:pPr marL="0" marR="0" indent="0" algn="l" defTabSz="457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Tw Cen MT"/>
                <a:ea typeface="Tw Cen MT"/>
                <a:cs typeface="Tw Cen MT"/>
                <a:sym typeface="Tw Cen MT"/>
              </a:rPr>
              <a:t>площадками по </a:t>
            </a:r>
          </a:p>
          <a:p>
            <a:pPr marL="0" marR="0" indent="0" algn="l" defTabSz="457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Tw Cen MT"/>
                <a:ea typeface="Tw Cen MT"/>
                <a:cs typeface="Tw Cen MT"/>
                <a:sym typeface="Tw Cen MT"/>
              </a:rPr>
              <a:t>апробации </a:t>
            </a:r>
          </a:p>
          <a:p>
            <a:pPr marL="0" marR="0" indent="0" algn="l" defTabSz="457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Tw Cen MT"/>
                <a:ea typeface="Tw Cen MT"/>
                <a:cs typeface="Tw Cen MT"/>
                <a:sym typeface="Tw Cen MT"/>
              </a:rPr>
              <a:t>профессионального </a:t>
            </a:r>
          </a:p>
          <a:p>
            <a:pPr marL="0" marR="0" indent="0" algn="l" defTabSz="457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ru-RU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w Cen MT"/>
                <a:ea typeface="Tw Cen MT"/>
                <a:cs typeface="Tw Cen MT"/>
                <a:sym typeface="Tw Cen MT"/>
              </a:rPr>
              <a:t>с</a:t>
            </a:r>
            <a:r>
              <a:rPr kumimoji="0" lang="ru-RU" sz="18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Tw Cen MT"/>
                <a:ea typeface="Tw Cen MT"/>
                <a:cs typeface="Tw Cen MT"/>
                <a:sym typeface="Tw Cen MT"/>
              </a:rPr>
              <a:t>тандарта педагога</a:t>
            </a:r>
          </a:p>
          <a:p>
            <a:pPr marL="0" marR="0" indent="0" algn="l" defTabSz="457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ru-RU" dirty="0" smtClean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w Cen MT"/>
                <a:ea typeface="Tw Cen MT"/>
                <a:cs typeface="Tw Cen MT"/>
                <a:sym typeface="Tw Cen MT"/>
              </a:rPr>
              <a:t>В 2014 и 2015 годах</a:t>
            </a:r>
            <a:endParaRPr kumimoji="0" lang="ru-RU" sz="1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>
                <a:solidFill>
                  <a:srgbClr val="000000"/>
                </a:solidFill>
              </a:uFill>
              <a:latin typeface="Tw Cen MT"/>
              <a:ea typeface="Tw Cen MT"/>
              <a:cs typeface="Tw Cen MT"/>
              <a:sym typeface="Tw Cen M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09148476"/>
      </p:ext>
    </p:extLst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35696" y="188640"/>
            <a:ext cx="6851104" cy="1143000"/>
          </a:xfrm>
        </p:spPr>
        <p:txBody>
          <a:bodyPr>
            <a:noAutofit/>
          </a:bodyPr>
          <a:lstStyle/>
          <a:p>
            <a:r>
              <a:rPr lang="ru-RU" sz="4000" b="1" dirty="0">
                <a:solidFill>
                  <a:srgbClr val="558ED5"/>
                </a:solidFill>
              </a:rPr>
              <a:t>Карьерные планы в зависимости от стажа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1556792"/>
            <a:ext cx="9144000" cy="5301208"/>
          </a:xfrm>
          <a:prstGeom prst="rect">
            <a:avLst/>
          </a:prstGeom>
          <a:noFill/>
        </p:spPr>
      </p:pic>
      <p:cxnSp>
        <p:nvCxnSpPr>
          <p:cNvPr id="6" name="Прямая соединительная линия 5"/>
          <p:cNvCxnSpPr/>
          <p:nvPr/>
        </p:nvCxnSpPr>
        <p:spPr>
          <a:xfrm>
            <a:off x="1115616" y="2348880"/>
            <a:ext cx="5832648" cy="2880320"/>
          </a:xfrm>
          <a:prstGeom prst="line">
            <a:avLst/>
          </a:prstGeom>
          <a:ln w="635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 flipV="1">
            <a:off x="1115616" y="3140968"/>
            <a:ext cx="5472608" cy="2232248"/>
          </a:xfrm>
          <a:prstGeom prst="line">
            <a:avLst/>
          </a:prstGeom>
          <a:ln w="63500">
            <a:solidFill>
              <a:srgbClr val="72589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Полилиния 9"/>
          <p:cNvSpPr/>
          <p:nvPr/>
        </p:nvSpPr>
        <p:spPr>
          <a:xfrm>
            <a:off x="6868886" y="3145971"/>
            <a:ext cx="1926771" cy="870858"/>
          </a:xfrm>
          <a:custGeom>
            <a:avLst/>
            <a:gdLst>
              <a:gd name="connsiteX0" fmla="*/ 54428 w 1926771"/>
              <a:gd name="connsiteY0" fmla="*/ 228600 h 870858"/>
              <a:gd name="connsiteX1" fmla="*/ 141514 w 1926771"/>
              <a:gd name="connsiteY1" fmla="*/ 174172 h 870858"/>
              <a:gd name="connsiteX2" fmla="*/ 185057 w 1926771"/>
              <a:gd name="connsiteY2" fmla="*/ 130629 h 870858"/>
              <a:gd name="connsiteX3" fmla="*/ 217714 w 1926771"/>
              <a:gd name="connsiteY3" fmla="*/ 119743 h 870858"/>
              <a:gd name="connsiteX4" fmla="*/ 250371 w 1926771"/>
              <a:gd name="connsiteY4" fmla="*/ 97972 h 870858"/>
              <a:gd name="connsiteX5" fmla="*/ 272143 w 1926771"/>
              <a:gd name="connsiteY5" fmla="*/ 76200 h 870858"/>
              <a:gd name="connsiteX6" fmla="*/ 337457 w 1926771"/>
              <a:gd name="connsiteY6" fmla="*/ 54429 h 870858"/>
              <a:gd name="connsiteX7" fmla="*/ 370114 w 1926771"/>
              <a:gd name="connsiteY7" fmla="*/ 43543 h 870858"/>
              <a:gd name="connsiteX8" fmla="*/ 402771 w 1926771"/>
              <a:gd name="connsiteY8" fmla="*/ 32658 h 870858"/>
              <a:gd name="connsiteX9" fmla="*/ 489857 w 1926771"/>
              <a:gd name="connsiteY9" fmla="*/ 0 h 870858"/>
              <a:gd name="connsiteX10" fmla="*/ 1284514 w 1926771"/>
              <a:gd name="connsiteY10" fmla="*/ 10886 h 870858"/>
              <a:gd name="connsiteX11" fmla="*/ 1349828 w 1926771"/>
              <a:gd name="connsiteY11" fmla="*/ 32658 h 870858"/>
              <a:gd name="connsiteX12" fmla="*/ 1382485 w 1926771"/>
              <a:gd name="connsiteY12" fmla="*/ 43543 h 870858"/>
              <a:gd name="connsiteX13" fmla="*/ 1404257 w 1926771"/>
              <a:gd name="connsiteY13" fmla="*/ 65315 h 870858"/>
              <a:gd name="connsiteX14" fmla="*/ 1480457 w 1926771"/>
              <a:gd name="connsiteY14" fmla="*/ 87086 h 870858"/>
              <a:gd name="connsiteX15" fmla="*/ 1545771 w 1926771"/>
              <a:gd name="connsiteY15" fmla="*/ 130629 h 870858"/>
              <a:gd name="connsiteX16" fmla="*/ 1589314 w 1926771"/>
              <a:gd name="connsiteY16" fmla="*/ 174172 h 870858"/>
              <a:gd name="connsiteX17" fmla="*/ 1643743 w 1926771"/>
              <a:gd name="connsiteY17" fmla="*/ 185058 h 870858"/>
              <a:gd name="connsiteX18" fmla="*/ 1687285 w 1926771"/>
              <a:gd name="connsiteY18" fmla="*/ 228600 h 870858"/>
              <a:gd name="connsiteX19" fmla="*/ 1709057 w 1926771"/>
              <a:gd name="connsiteY19" fmla="*/ 261258 h 870858"/>
              <a:gd name="connsiteX20" fmla="*/ 1741714 w 1926771"/>
              <a:gd name="connsiteY20" fmla="*/ 272143 h 870858"/>
              <a:gd name="connsiteX21" fmla="*/ 1796143 w 1926771"/>
              <a:gd name="connsiteY21" fmla="*/ 337458 h 870858"/>
              <a:gd name="connsiteX22" fmla="*/ 1828800 w 1926771"/>
              <a:gd name="connsiteY22" fmla="*/ 370115 h 870858"/>
              <a:gd name="connsiteX23" fmla="*/ 1839685 w 1926771"/>
              <a:gd name="connsiteY23" fmla="*/ 413658 h 870858"/>
              <a:gd name="connsiteX24" fmla="*/ 1861457 w 1926771"/>
              <a:gd name="connsiteY24" fmla="*/ 435429 h 870858"/>
              <a:gd name="connsiteX25" fmla="*/ 1872343 w 1926771"/>
              <a:gd name="connsiteY25" fmla="*/ 478972 h 870858"/>
              <a:gd name="connsiteX26" fmla="*/ 1905000 w 1926771"/>
              <a:gd name="connsiteY26" fmla="*/ 576943 h 870858"/>
              <a:gd name="connsiteX27" fmla="*/ 1915885 w 1926771"/>
              <a:gd name="connsiteY27" fmla="*/ 609600 h 870858"/>
              <a:gd name="connsiteX28" fmla="*/ 1926771 w 1926771"/>
              <a:gd name="connsiteY28" fmla="*/ 653143 h 870858"/>
              <a:gd name="connsiteX29" fmla="*/ 1915885 w 1926771"/>
              <a:gd name="connsiteY29" fmla="*/ 783772 h 870858"/>
              <a:gd name="connsiteX30" fmla="*/ 1839685 w 1926771"/>
              <a:gd name="connsiteY30" fmla="*/ 827315 h 870858"/>
              <a:gd name="connsiteX31" fmla="*/ 1774371 w 1926771"/>
              <a:gd name="connsiteY31" fmla="*/ 849086 h 870858"/>
              <a:gd name="connsiteX32" fmla="*/ 1698171 w 1926771"/>
              <a:gd name="connsiteY32" fmla="*/ 870858 h 870858"/>
              <a:gd name="connsiteX33" fmla="*/ 119743 w 1926771"/>
              <a:gd name="connsiteY33" fmla="*/ 859972 h 870858"/>
              <a:gd name="connsiteX34" fmla="*/ 54428 w 1926771"/>
              <a:gd name="connsiteY34" fmla="*/ 838200 h 870858"/>
              <a:gd name="connsiteX35" fmla="*/ 32657 w 1926771"/>
              <a:gd name="connsiteY35" fmla="*/ 805543 h 870858"/>
              <a:gd name="connsiteX36" fmla="*/ 0 w 1926771"/>
              <a:gd name="connsiteY36" fmla="*/ 685800 h 870858"/>
              <a:gd name="connsiteX37" fmla="*/ 10885 w 1926771"/>
              <a:gd name="connsiteY37" fmla="*/ 283029 h 870858"/>
              <a:gd name="connsiteX38" fmla="*/ 32657 w 1926771"/>
              <a:gd name="connsiteY38" fmla="*/ 261258 h 870858"/>
              <a:gd name="connsiteX39" fmla="*/ 65314 w 1926771"/>
              <a:gd name="connsiteY39" fmla="*/ 250372 h 870858"/>
              <a:gd name="connsiteX40" fmla="*/ 87085 w 1926771"/>
              <a:gd name="connsiteY40" fmla="*/ 228600 h 870858"/>
              <a:gd name="connsiteX41" fmla="*/ 141514 w 1926771"/>
              <a:gd name="connsiteY41" fmla="*/ 195943 h 870858"/>
              <a:gd name="connsiteX42" fmla="*/ 141514 w 1926771"/>
              <a:gd name="connsiteY42" fmla="*/ 185058 h 8708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</a:cxnLst>
            <a:rect l="l" t="t" r="r" b="b"/>
            <a:pathLst>
              <a:path w="1926771" h="870858">
                <a:moveTo>
                  <a:pt x="54428" y="228600"/>
                </a:moveTo>
                <a:cubicBezTo>
                  <a:pt x="59863" y="225339"/>
                  <a:pt x="128484" y="185341"/>
                  <a:pt x="141514" y="174172"/>
                </a:cubicBezTo>
                <a:cubicBezTo>
                  <a:pt x="157099" y="160814"/>
                  <a:pt x="165584" y="137120"/>
                  <a:pt x="185057" y="130629"/>
                </a:cubicBezTo>
                <a:cubicBezTo>
                  <a:pt x="195943" y="127000"/>
                  <a:pt x="207451" y="124875"/>
                  <a:pt x="217714" y="119743"/>
                </a:cubicBezTo>
                <a:cubicBezTo>
                  <a:pt x="229416" y="113892"/>
                  <a:pt x="240155" y="106145"/>
                  <a:pt x="250371" y="97972"/>
                </a:cubicBezTo>
                <a:cubicBezTo>
                  <a:pt x="258385" y="91561"/>
                  <a:pt x="262963" y="80790"/>
                  <a:pt x="272143" y="76200"/>
                </a:cubicBezTo>
                <a:cubicBezTo>
                  <a:pt x="292669" y="65937"/>
                  <a:pt x="315686" y="61686"/>
                  <a:pt x="337457" y="54429"/>
                </a:cubicBezTo>
                <a:lnTo>
                  <a:pt x="370114" y="43543"/>
                </a:lnTo>
                <a:lnTo>
                  <a:pt x="402771" y="32658"/>
                </a:lnTo>
                <a:cubicBezTo>
                  <a:pt x="436555" y="10134"/>
                  <a:pt x="442776" y="0"/>
                  <a:pt x="489857" y="0"/>
                </a:cubicBezTo>
                <a:cubicBezTo>
                  <a:pt x="754768" y="0"/>
                  <a:pt x="1019628" y="7257"/>
                  <a:pt x="1284514" y="10886"/>
                </a:cubicBezTo>
                <a:lnTo>
                  <a:pt x="1349828" y="32658"/>
                </a:lnTo>
                <a:lnTo>
                  <a:pt x="1382485" y="43543"/>
                </a:lnTo>
                <a:cubicBezTo>
                  <a:pt x="1389742" y="50800"/>
                  <a:pt x="1395077" y="60725"/>
                  <a:pt x="1404257" y="65315"/>
                </a:cubicBezTo>
                <a:cubicBezTo>
                  <a:pt x="1460641" y="93507"/>
                  <a:pt x="1432296" y="60329"/>
                  <a:pt x="1480457" y="87086"/>
                </a:cubicBezTo>
                <a:cubicBezTo>
                  <a:pt x="1503330" y="99793"/>
                  <a:pt x="1527269" y="112127"/>
                  <a:pt x="1545771" y="130629"/>
                </a:cubicBezTo>
                <a:cubicBezTo>
                  <a:pt x="1560285" y="145143"/>
                  <a:pt x="1569186" y="170146"/>
                  <a:pt x="1589314" y="174172"/>
                </a:cubicBezTo>
                <a:lnTo>
                  <a:pt x="1643743" y="185058"/>
                </a:lnTo>
                <a:cubicBezTo>
                  <a:pt x="1658257" y="199572"/>
                  <a:pt x="1673927" y="213016"/>
                  <a:pt x="1687285" y="228600"/>
                </a:cubicBezTo>
                <a:cubicBezTo>
                  <a:pt x="1695800" y="238534"/>
                  <a:pt x="1698841" y="253085"/>
                  <a:pt x="1709057" y="261258"/>
                </a:cubicBezTo>
                <a:cubicBezTo>
                  <a:pt x="1718017" y="268426"/>
                  <a:pt x="1730828" y="268515"/>
                  <a:pt x="1741714" y="272143"/>
                </a:cubicBezTo>
                <a:cubicBezTo>
                  <a:pt x="1798277" y="328708"/>
                  <a:pt x="1718501" y="246877"/>
                  <a:pt x="1796143" y="337458"/>
                </a:cubicBezTo>
                <a:cubicBezTo>
                  <a:pt x="1806162" y="349146"/>
                  <a:pt x="1817914" y="359229"/>
                  <a:pt x="1828800" y="370115"/>
                </a:cubicBezTo>
                <a:cubicBezTo>
                  <a:pt x="1832428" y="384629"/>
                  <a:pt x="1832994" y="400277"/>
                  <a:pt x="1839685" y="413658"/>
                </a:cubicBezTo>
                <a:cubicBezTo>
                  <a:pt x="1844275" y="422838"/>
                  <a:pt x="1856867" y="426249"/>
                  <a:pt x="1861457" y="435429"/>
                </a:cubicBezTo>
                <a:cubicBezTo>
                  <a:pt x="1868148" y="448810"/>
                  <a:pt x="1868044" y="464642"/>
                  <a:pt x="1872343" y="478972"/>
                </a:cubicBezTo>
                <a:cubicBezTo>
                  <a:pt x="1872358" y="479022"/>
                  <a:pt x="1899549" y="560590"/>
                  <a:pt x="1905000" y="576943"/>
                </a:cubicBezTo>
                <a:cubicBezTo>
                  <a:pt x="1908628" y="587829"/>
                  <a:pt x="1913102" y="598468"/>
                  <a:pt x="1915885" y="609600"/>
                </a:cubicBezTo>
                <a:lnTo>
                  <a:pt x="1926771" y="653143"/>
                </a:lnTo>
                <a:cubicBezTo>
                  <a:pt x="1923142" y="696686"/>
                  <a:pt x="1927889" y="741759"/>
                  <a:pt x="1915885" y="783772"/>
                </a:cubicBezTo>
                <a:cubicBezTo>
                  <a:pt x="1913351" y="792640"/>
                  <a:pt x="1840818" y="826862"/>
                  <a:pt x="1839685" y="827315"/>
                </a:cubicBezTo>
                <a:cubicBezTo>
                  <a:pt x="1818377" y="835838"/>
                  <a:pt x="1796142" y="841829"/>
                  <a:pt x="1774371" y="849086"/>
                </a:cubicBezTo>
                <a:cubicBezTo>
                  <a:pt x="1727515" y="864705"/>
                  <a:pt x="1752853" y="857187"/>
                  <a:pt x="1698171" y="870858"/>
                </a:cubicBezTo>
                <a:lnTo>
                  <a:pt x="119743" y="859972"/>
                </a:lnTo>
                <a:cubicBezTo>
                  <a:pt x="96798" y="859516"/>
                  <a:pt x="54428" y="838200"/>
                  <a:pt x="54428" y="838200"/>
                </a:cubicBezTo>
                <a:cubicBezTo>
                  <a:pt x="47171" y="827314"/>
                  <a:pt x="37970" y="817498"/>
                  <a:pt x="32657" y="805543"/>
                </a:cubicBezTo>
                <a:cubicBezTo>
                  <a:pt x="12566" y="760338"/>
                  <a:pt x="9313" y="732369"/>
                  <a:pt x="0" y="685800"/>
                </a:cubicBezTo>
                <a:cubicBezTo>
                  <a:pt x="3628" y="551543"/>
                  <a:pt x="584" y="416939"/>
                  <a:pt x="10885" y="283029"/>
                </a:cubicBezTo>
                <a:cubicBezTo>
                  <a:pt x="11672" y="272796"/>
                  <a:pt x="23856" y="266538"/>
                  <a:pt x="32657" y="261258"/>
                </a:cubicBezTo>
                <a:cubicBezTo>
                  <a:pt x="42496" y="255354"/>
                  <a:pt x="54428" y="254001"/>
                  <a:pt x="65314" y="250372"/>
                </a:cubicBezTo>
                <a:cubicBezTo>
                  <a:pt x="72571" y="243115"/>
                  <a:pt x="78284" y="233880"/>
                  <a:pt x="87085" y="228600"/>
                </a:cubicBezTo>
                <a:cubicBezTo>
                  <a:pt x="123481" y="206763"/>
                  <a:pt x="116995" y="232722"/>
                  <a:pt x="141514" y="195943"/>
                </a:cubicBezTo>
                <a:cubicBezTo>
                  <a:pt x="143527" y="192924"/>
                  <a:pt x="141514" y="188686"/>
                  <a:pt x="141514" y="185058"/>
                </a:cubicBezTo>
              </a:path>
            </a:pathLst>
          </a:custGeom>
          <a:ln w="635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олилиния 10"/>
          <p:cNvSpPr/>
          <p:nvPr/>
        </p:nvSpPr>
        <p:spPr>
          <a:xfrm>
            <a:off x="6934200" y="4060371"/>
            <a:ext cx="1970626" cy="763309"/>
          </a:xfrm>
          <a:custGeom>
            <a:avLst/>
            <a:gdLst>
              <a:gd name="connsiteX0" fmla="*/ 152400 w 1970626"/>
              <a:gd name="connsiteY0" fmla="*/ 87086 h 763309"/>
              <a:gd name="connsiteX1" fmla="*/ 76200 w 1970626"/>
              <a:gd name="connsiteY1" fmla="*/ 163286 h 763309"/>
              <a:gd name="connsiteX2" fmla="*/ 32657 w 1970626"/>
              <a:gd name="connsiteY2" fmla="*/ 217715 h 763309"/>
              <a:gd name="connsiteX3" fmla="*/ 10886 w 1970626"/>
              <a:gd name="connsiteY3" fmla="*/ 283029 h 763309"/>
              <a:gd name="connsiteX4" fmla="*/ 0 w 1970626"/>
              <a:gd name="connsiteY4" fmla="*/ 315686 h 763309"/>
              <a:gd name="connsiteX5" fmla="*/ 10886 w 1970626"/>
              <a:gd name="connsiteY5" fmla="*/ 457200 h 763309"/>
              <a:gd name="connsiteX6" fmla="*/ 54429 w 1970626"/>
              <a:gd name="connsiteY6" fmla="*/ 522515 h 763309"/>
              <a:gd name="connsiteX7" fmla="*/ 76200 w 1970626"/>
              <a:gd name="connsiteY7" fmla="*/ 566058 h 763309"/>
              <a:gd name="connsiteX8" fmla="*/ 152400 w 1970626"/>
              <a:gd name="connsiteY8" fmla="*/ 609600 h 763309"/>
              <a:gd name="connsiteX9" fmla="*/ 206829 w 1970626"/>
              <a:gd name="connsiteY9" fmla="*/ 642258 h 763309"/>
              <a:gd name="connsiteX10" fmla="*/ 304800 w 1970626"/>
              <a:gd name="connsiteY10" fmla="*/ 696686 h 763309"/>
              <a:gd name="connsiteX11" fmla="*/ 326571 w 1970626"/>
              <a:gd name="connsiteY11" fmla="*/ 718458 h 763309"/>
              <a:gd name="connsiteX12" fmla="*/ 391886 w 1970626"/>
              <a:gd name="connsiteY12" fmla="*/ 740229 h 763309"/>
              <a:gd name="connsiteX13" fmla="*/ 729343 w 1970626"/>
              <a:gd name="connsiteY13" fmla="*/ 762000 h 763309"/>
              <a:gd name="connsiteX14" fmla="*/ 1828800 w 1970626"/>
              <a:gd name="connsiteY14" fmla="*/ 751115 h 763309"/>
              <a:gd name="connsiteX15" fmla="*/ 1894114 w 1970626"/>
              <a:gd name="connsiteY15" fmla="*/ 729343 h 763309"/>
              <a:gd name="connsiteX16" fmla="*/ 1915886 w 1970626"/>
              <a:gd name="connsiteY16" fmla="*/ 696686 h 763309"/>
              <a:gd name="connsiteX17" fmla="*/ 1926771 w 1970626"/>
              <a:gd name="connsiteY17" fmla="*/ 664029 h 763309"/>
              <a:gd name="connsiteX18" fmla="*/ 1948543 w 1970626"/>
              <a:gd name="connsiteY18" fmla="*/ 642258 h 763309"/>
              <a:gd name="connsiteX19" fmla="*/ 1970314 w 1970626"/>
              <a:gd name="connsiteY19" fmla="*/ 576943 h 763309"/>
              <a:gd name="connsiteX20" fmla="*/ 1959429 w 1970626"/>
              <a:gd name="connsiteY20" fmla="*/ 489858 h 763309"/>
              <a:gd name="connsiteX21" fmla="*/ 1915886 w 1970626"/>
              <a:gd name="connsiteY21" fmla="*/ 391886 h 763309"/>
              <a:gd name="connsiteX22" fmla="*/ 1883229 w 1970626"/>
              <a:gd name="connsiteY22" fmla="*/ 359229 h 763309"/>
              <a:gd name="connsiteX23" fmla="*/ 1850571 w 1970626"/>
              <a:gd name="connsiteY23" fmla="*/ 348343 h 763309"/>
              <a:gd name="connsiteX24" fmla="*/ 1785257 w 1970626"/>
              <a:gd name="connsiteY24" fmla="*/ 293915 h 763309"/>
              <a:gd name="connsiteX25" fmla="*/ 1752600 w 1970626"/>
              <a:gd name="connsiteY25" fmla="*/ 283029 h 763309"/>
              <a:gd name="connsiteX26" fmla="*/ 1719943 w 1970626"/>
              <a:gd name="connsiteY26" fmla="*/ 250372 h 763309"/>
              <a:gd name="connsiteX27" fmla="*/ 1589314 w 1970626"/>
              <a:gd name="connsiteY27" fmla="*/ 195943 h 763309"/>
              <a:gd name="connsiteX28" fmla="*/ 1491343 w 1970626"/>
              <a:gd name="connsiteY28" fmla="*/ 141515 h 763309"/>
              <a:gd name="connsiteX29" fmla="*/ 1426029 w 1970626"/>
              <a:gd name="connsiteY29" fmla="*/ 97972 h 763309"/>
              <a:gd name="connsiteX30" fmla="*/ 1349829 w 1970626"/>
              <a:gd name="connsiteY30" fmla="*/ 76200 h 763309"/>
              <a:gd name="connsiteX31" fmla="*/ 1317171 w 1970626"/>
              <a:gd name="connsiteY31" fmla="*/ 65315 h 763309"/>
              <a:gd name="connsiteX32" fmla="*/ 1273629 w 1970626"/>
              <a:gd name="connsiteY32" fmla="*/ 54429 h 763309"/>
              <a:gd name="connsiteX33" fmla="*/ 1240971 w 1970626"/>
              <a:gd name="connsiteY33" fmla="*/ 43543 h 763309"/>
              <a:gd name="connsiteX34" fmla="*/ 1153886 w 1970626"/>
              <a:gd name="connsiteY34" fmla="*/ 21772 h 763309"/>
              <a:gd name="connsiteX35" fmla="*/ 1110343 w 1970626"/>
              <a:gd name="connsiteY35" fmla="*/ 10886 h 763309"/>
              <a:gd name="connsiteX36" fmla="*/ 1034143 w 1970626"/>
              <a:gd name="connsiteY36" fmla="*/ 0 h 763309"/>
              <a:gd name="connsiteX37" fmla="*/ 217714 w 1970626"/>
              <a:gd name="connsiteY37" fmla="*/ 10886 h 763309"/>
              <a:gd name="connsiteX38" fmla="*/ 152400 w 1970626"/>
              <a:gd name="connsiteY38" fmla="*/ 32658 h 763309"/>
              <a:gd name="connsiteX39" fmla="*/ 130629 w 1970626"/>
              <a:gd name="connsiteY39" fmla="*/ 65315 h 763309"/>
              <a:gd name="connsiteX40" fmla="*/ 87086 w 1970626"/>
              <a:gd name="connsiteY40" fmla="*/ 163286 h 763309"/>
              <a:gd name="connsiteX41" fmla="*/ 76200 w 1970626"/>
              <a:gd name="connsiteY41" fmla="*/ 174172 h 7633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</a:cxnLst>
            <a:rect l="l" t="t" r="r" b="b"/>
            <a:pathLst>
              <a:path w="1970626" h="763309">
                <a:moveTo>
                  <a:pt x="152400" y="87086"/>
                </a:moveTo>
                <a:cubicBezTo>
                  <a:pt x="53564" y="166155"/>
                  <a:pt x="130111" y="95895"/>
                  <a:pt x="76200" y="163286"/>
                </a:cubicBezTo>
                <a:cubicBezTo>
                  <a:pt x="53583" y="191558"/>
                  <a:pt x="49408" y="180026"/>
                  <a:pt x="32657" y="217715"/>
                </a:cubicBezTo>
                <a:cubicBezTo>
                  <a:pt x="23336" y="238686"/>
                  <a:pt x="18143" y="261258"/>
                  <a:pt x="10886" y="283029"/>
                </a:cubicBezTo>
                <a:lnTo>
                  <a:pt x="0" y="315686"/>
                </a:lnTo>
                <a:cubicBezTo>
                  <a:pt x="3629" y="362857"/>
                  <a:pt x="-1154" y="411447"/>
                  <a:pt x="10886" y="457200"/>
                </a:cubicBezTo>
                <a:cubicBezTo>
                  <a:pt x="17545" y="482505"/>
                  <a:pt x="42727" y="499111"/>
                  <a:pt x="54429" y="522515"/>
                </a:cubicBezTo>
                <a:cubicBezTo>
                  <a:pt x="61686" y="537029"/>
                  <a:pt x="65639" y="553737"/>
                  <a:pt x="76200" y="566058"/>
                </a:cubicBezTo>
                <a:cubicBezTo>
                  <a:pt x="102561" y="596813"/>
                  <a:pt x="119203" y="598535"/>
                  <a:pt x="152400" y="609600"/>
                </a:cubicBezTo>
                <a:cubicBezTo>
                  <a:pt x="201241" y="658443"/>
                  <a:pt x="143241" y="606932"/>
                  <a:pt x="206829" y="642258"/>
                </a:cubicBezTo>
                <a:cubicBezTo>
                  <a:pt x="319124" y="704643"/>
                  <a:pt x="230904" y="672053"/>
                  <a:pt x="304800" y="696686"/>
                </a:cubicBezTo>
                <a:cubicBezTo>
                  <a:pt x="312057" y="703943"/>
                  <a:pt x="317391" y="713868"/>
                  <a:pt x="326571" y="718458"/>
                </a:cubicBezTo>
                <a:cubicBezTo>
                  <a:pt x="347097" y="728721"/>
                  <a:pt x="370114" y="732972"/>
                  <a:pt x="391886" y="740229"/>
                </a:cubicBezTo>
                <a:cubicBezTo>
                  <a:pt x="520996" y="783265"/>
                  <a:pt x="413023" y="750704"/>
                  <a:pt x="729343" y="762000"/>
                </a:cubicBezTo>
                <a:lnTo>
                  <a:pt x="1828800" y="751115"/>
                </a:lnTo>
                <a:cubicBezTo>
                  <a:pt x="1851740" y="750472"/>
                  <a:pt x="1894114" y="729343"/>
                  <a:pt x="1894114" y="729343"/>
                </a:cubicBezTo>
                <a:cubicBezTo>
                  <a:pt x="1901371" y="718457"/>
                  <a:pt x="1910035" y="708388"/>
                  <a:pt x="1915886" y="696686"/>
                </a:cubicBezTo>
                <a:cubicBezTo>
                  <a:pt x="1921018" y="686423"/>
                  <a:pt x="1920867" y="673868"/>
                  <a:pt x="1926771" y="664029"/>
                </a:cubicBezTo>
                <a:cubicBezTo>
                  <a:pt x="1932051" y="655228"/>
                  <a:pt x="1941286" y="649515"/>
                  <a:pt x="1948543" y="642258"/>
                </a:cubicBezTo>
                <a:cubicBezTo>
                  <a:pt x="1955800" y="620486"/>
                  <a:pt x="1973160" y="599715"/>
                  <a:pt x="1970314" y="576943"/>
                </a:cubicBezTo>
                <a:cubicBezTo>
                  <a:pt x="1966686" y="547915"/>
                  <a:pt x="1965559" y="518463"/>
                  <a:pt x="1959429" y="489858"/>
                </a:cubicBezTo>
                <a:cubicBezTo>
                  <a:pt x="1951214" y="451522"/>
                  <a:pt x="1940300" y="421183"/>
                  <a:pt x="1915886" y="391886"/>
                </a:cubicBezTo>
                <a:cubicBezTo>
                  <a:pt x="1906031" y="380059"/>
                  <a:pt x="1896038" y="367768"/>
                  <a:pt x="1883229" y="359229"/>
                </a:cubicBezTo>
                <a:cubicBezTo>
                  <a:pt x="1873681" y="352864"/>
                  <a:pt x="1861457" y="351972"/>
                  <a:pt x="1850571" y="348343"/>
                </a:cubicBezTo>
                <a:cubicBezTo>
                  <a:pt x="1826495" y="324267"/>
                  <a:pt x="1815569" y="309071"/>
                  <a:pt x="1785257" y="293915"/>
                </a:cubicBezTo>
                <a:cubicBezTo>
                  <a:pt x="1774994" y="288783"/>
                  <a:pt x="1763486" y="286658"/>
                  <a:pt x="1752600" y="283029"/>
                </a:cubicBezTo>
                <a:cubicBezTo>
                  <a:pt x="1741714" y="272143"/>
                  <a:pt x="1732931" y="258637"/>
                  <a:pt x="1719943" y="250372"/>
                </a:cubicBezTo>
                <a:cubicBezTo>
                  <a:pt x="1654935" y="209003"/>
                  <a:pt x="1647997" y="210614"/>
                  <a:pt x="1589314" y="195943"/>
                </a:cubicBezTo>
                <a:cubicBezTo>
                  <a:pt x="1514453" y="146035"/>
                  <a:pt x="1548823" y="160674"/>
                  <a:pt x="1491343" y="141515"/>
                </a:cubicBezTo>
                <a:cubicBezTo>
                  <a:pt x="1469572" y="127001"/>
                  <a:pt x="1450852" y="106246"/>
                  <a:pt x="1426029" y="97972"/>
                </a:cubicBezTo>
                <a:cubicBezTo>
                  <a:pt x="1347746" y="71878"/>
                  <a:pt x="1445484" y="103530"/>
                  <a:pt x="1349829" y="76200"/>
                </a:cubicBezTo>
                <a:cubicBezTo>
                  <a:pt x="1338796" y="73048"/>
                  <a:pt x="1328204" y="68467"/>
                  <a:pt x="1317171" y="65315"/>
                </a:cubicBezTo>
                <a:cubicBezTo>
                  <a:pt x="1302786" y="61205"/>
                  <a:pt x="1288014" y="58539"/>
                  <a:pt x="1273629" y="54429"/>
                </a:cubicBezTo>
                <a:cubicBezTo>
                  <a:pt x="1262596" y="51277"/>
                  <a:pt x="1252042" y="46562"/>
                  <a:pt x="1240971" y="43543"/>
                </a:cubicBezTo>
                <a:cubicBezTo>
                  <a:pt x="1212104" y="35670"/>
                  <a:pt x="1182914" y="29029"/>
                  <a:pt x="1153886" y="21772"/>
                </a:cubicBezTo>
                <a:cubicBezTo>
                  <a:pt x="1139372" y="18143"/>
                  <a:pt x="1125154" y="13002"/>
                  <a:pt x="1110343" y="10886"/>
                </a:cubicBezTo>
                <a:lnTo>
                  <a:pt x="1034143" y="0"/>
                </a:lnTo>
                <a:cubicBezTo>
                  <a:pt x="762000" y="3629"/>
                  <a:pt x="489695" y="812"/>
                  <a:pt x="217714" y="10886"/>
                </a:cubicBezTo>
                <a:cubicBezTo>
                  <a:pt x="194781" y="11735"/>
                  <a:pt x="152400" y="32658"/>
                  <a:pt x="152400" y="32658"/>
                </a:cubicBezTo>
                <a:cubicBezTo>
                  <a:pt x="145143" y="43544"/>
                  <a:pt x="135942" y="53360"/>
                  <a:pt x="130629" y="65315"/>
                </a:cubicBezTo>
                <a:cubicBezTo>
                  <a:pt x="94527" y="146543"/>
                  <a:pt x="127397" y="109537"/>
                  <a:pt x="87086" y="163286"/>
                </a:cubicBezTo>
                <a:cubicBezTo>
                  <a:pt x="84007" y="167391"/>
                  <a:pt x="79829" y="170543"/>
                  <a:pt x="76200" y="174172"/>
                </a:cubicBezTo>
              </a:path>
            </a:pathLst>
          </a:custGeom>
          <a:ln w="63500">
            <a:solidFill>
              <a:srgbClr val="72589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050377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solidFill>
                  <a:srgbClr val="558ED5"/>
                </a:solidFill>
              </a:rPr>
              <a:t>Общие</a:t>
            </a:r>
            <a:r>
              <a:rPr lang="ru-RU" dirty="0" smtClean="0"/>
              <a:t> </a:t>
            </a:r>
            <a:r>
              <a:rPr lang="ru-RU" b="1" dirty="0">
                <a:solidFill>
                  <a:srgbClr val="558ED5"/>
                </a:solidFill>
              </a:rPr>
              <a:t>представления</a:t>
            </a: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588163453"/>
              </p:ext>
            </p:extLst>
          </p:nvPr>
        </p:nvGraphicFramePr>
        <p:xfrm>
          <a:off x="457200" y="1556792"/>
          <a:ext cx="4834880" cy="48965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xmlns="" val="3104705437"/>
              </p:ext>
            </p:extLst>
          </p:nvPr>
        </p:nvGraphicFramePr>
        <p:xfrm>
          <a:off x="3779912" y="951039"/>
          <a:ext cx="4392488" cy="58772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</p:spTree>
    <p:extLst>
      <p:ext uri="{BB962C8B-B14F-4D97-AF65-F5344CB8AC3E}">
        <p14:creationId xmlns:p14="http://schemas.microsoft.com/office/powerpoint/2010/main" xmlns="" val="187867624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19776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sz="4900" b="1" dirty="0">
                <a:solidFill>
                  <a:srgbClr val="558ED5"/>
                </a:solidFill>
              </a:rPr>
              <a:t>Эффективность</a:t>
            </a:r>
            <a:r>
              <a:rPr lang="ru-RU" dirty="0" smtClean="0"/>
              <a:t> </a:t>
            </a:r>
            <a:r>
              <a:rPr lang="ru-RU" sz="4900" b="1" dirty="0">
                <a:solidFill>
                  <a:srgbClr val="558ED5"/>
                </a:solidFill>
              </a:rPr>
              <a:t>форм</a:t>
            </a:r>
            <a:r>
              <a:rPr lang="ru-RU" dirty="0" smtClean="0"/>
              <a:t> </a:t>
            </a:r>
            <a:r>
              <a:rPr lang="ru-RU" sz="4900" b="1" dirty="0">
                <a:solidFill>
                  <a:srgbClr val="558ED5"/>
                </a:solidFill>
              </a:rPr>
              <a:t>профессионального</a:t>
            </a:r>
            <a:r>
              <a:rPr lang="ru-RU" dirty="0" smtClean="0"/>
              <a:t> </a:t>
            </a:r>
            <a:r>
              <a:rPr lang="ru-RU" sz="4900" b="1" dirty="0">
                <a:solidFill>
                  <a:srgbClr val="558ED5"/>
                </a:solidFill>
              </a:rPr>
              <a:t>роста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1628800"/>
            <a:ext cx="9143999" cy="522919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1411486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78904" y="188640"/>
            <a:ext cx="8229600" cy="1143000"/>
          </a:xfrm>
        </p:spPr>
        <p:txBody>
          <a:bodyPr/>
          <a:lstStyle/>
          <a:p>
            <a:r>
              <a:rPr lang="ru-RU" b="1" dirty="0">
                <a:solidFill>
                  <a:srgbClr val="558ED5"/>
                </a:solidFill>
              </a:rPr>
              <a:t>Периодизация</a:t>
            </a:r>
            <a:r>
              <a:rPr lang="ru-RU" dirty="0" smtClean="0"/>
              <a:t> </a:t>
            </a:r>
            <a:r>
              <a:rPr lang="ru-RU" b="1" dirty="0">
                <a:solidFill>
                  <a:srgbClr val="558ED5"/>
                </a:solidFill>
              </a:rPr>
              <a:t>развития</a:t>
            </a:r>
            <a:r>
              <a:rPr lang="ru-RU" dirty="0" smtClean="0"/>
              <a:t> </a:t>
            </a:r>
            <a:r>
              <a:rPr lang="ru-RU" b="1" dirty="0">
                <a:solidFill>
                  <a:srgbClr val="558ED5"/>
                </a:solidFill>
              </a:rPr>
              <a:t>учителя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i="1" dirty="0"/>
              <a:t>Стаж 0-3 года. Фрагментарность против целостности </a:t>
            </a:r>
            <a:endParaRPr lang="ru-RU" dirty="0"/>
          </a:p>
          <a:p>
            <a:r>
              <a:rPr lang="ru-RU" i="1" dirty="0"/>
              <a:t>Стаж 3-5 лет. Изложение против восприятия</a:t>
            </a:r>
            <a:endParaRPr lang="ru-RU" dirty="0"/>
          </a:p>
          <a:p>
            <a:r>
              <a:rPr lang="ru-RU" i="1" dirty="0"/>
              <a:t>Стаж 5-7 лет. Содержание предмета против смысла образования ребенка</a:t>
            </a:r>
            <a:endParaRPr lang="ru-RU" dirty="0"/>
          </a:p>
          <a:p>
            <a:r>
              <a:rPr lang="ru-RU" i="1" dirty="0"/>
              <a:t>Стаж 7-12 лет. Персональное и коллективное</a:t>
            </a:r>
            <a:endParaRPr lang="ru-RU" dirty="0"/>
          </a:p>
          <a:p>
            <a:r>
              <a:rPr lang="ru-RU" i="1" dirty="0"/>
              <a:t>Стаж 12-25 лет. Продуктивность против </a:t>
            </a:r>
            <a:r>
              <a:rPr lang="ru-RU" i="1" dirty="0" smtClean="0"/>
              <a:t>застоя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816058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592" y="116632"/>
            <a:ext cx="8229600" cy="1143000"/>
          </a:xfrm>
        </p:spPr>
        <p:txBody>
          <a:bodyPr/>
          <a:lstStyle/>
          <a:p>
            <a:r>
              <a:rPr lang="ru-RU" b="1" dirty="0">
                <a:solidFill>
                  <a:srgbClr val="558ED5"/>
                </a:solidFill>
              </a:rPr>
              <a:t>Вертикальная</a:t>
            </a:r>
            <a:r>
              <a:rPr lang="ru-RU" dirty="0" smtClean="0"/>
              <a:t> </a:t>
            </a:r>
            <a:r>
              <a:rPr lang="ru-RU" b="1" dirty="0">
                <a:solidFill>
                  <a:srgbClr val="558ED5"/>
                </a:solidFill>
              </a:rPr>
              <a:t>карьера</a:t>
            </a:r>
            <a:r>
              <a:rPr lang="ru-RU" dirty="0" smtClean="0"/>
              <a:t> </a:t>
            </a:r>
            <a:r>
              <a:rPr lang="ru-RU" b="1" dirty="0">
                <a:solidFill>
                  <a:srgbClr val="558ED5"/>
                </a:solidFill>
              </a:rPr>
              <a:t>учителя</a:t>
            </a:r>
          </a:p>
        </p:txBody>
      </p:sp>
      <p:pic>
        <p:nvPicPr>
          <p:cNvPr id="2050" name="Объект 1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-6535" r="-1527" b="-2493"/>
          <a:stretch>
            <a:fillRect/>
          </a:stretch>
        </p:blipFill>
        <p:spPr bwMode="auto">
          <a:xfrm>
            <a:off x="0" y="1628800"/>
            <a:ext cx="9144000" cy="522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7" name="Прямая со стрелкой 6"/>
          <p:cNvCxnSpPr/>
          <p:nvPr/>
        </p:nvCxnSpPr>
        <p:spPr>
          <a:xfrm flipV="1">
            <a:off x="1043608" y="1628800"/>
            <a:ext cx="5616624" cy="4320480"/>
          </a:xfrm>
          <a:prstGeom prst="straightConnector1">
            <a:avLst/>
          </a:prstGeom>
          <a:ln w="635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1665882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56792" y="260648"/>
            <a:ext cx="7787208" cy="1143000"/>
          </a:xfrm>
        </p:spPr>
        <p:txBody>
          <a:bodyPr>
            <a:normAutofit/>
          </a:bodyPr>
          <a:lstStyle/>
          <a:p>
            <a:r>
              <a:rPr lang="ru-RU" sz="4000" b="1" dirty="0">
                <a:solidFill>
                  <a:srgbClr val="558ED5"/>
                </a:solidFill>
              </a:rPr>
              <a:t>Матрица профессионализации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158118430"/>
              </p:ext>
            </p:extLst>
          </p:nvPr>
        </p:nvGraphicFramePr>
        <p:xfrm>
          <a:off x="-2" y="1484784"/>
          <a:ext cx="9144004" cy="537321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60551"/>
                <a:gridCol w="1569111"/>
                <a:gridCol w="1689812"/>
                <a:gridCol w="2293316"/>
                <a:gridCol w="1931214"/>
              </a:tblGrid>
              <a:tr h="90988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effectLst/>
                        </a:rPr>
                        <a:t>Программы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effectLst/>
                        </a:rPr>
                        <a:t>Технологии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effectLst/>
                        </a:rPr>
                        <a:t>Возраст объекта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>
                          <a:effectLst/>
                        </a:rPr>
                        <a:t>Нормы / институты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152054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effectLst/>
                        </a:rPr>
                        <a:t>Моделирование (предметом)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effectLst/>
                        </a:rPr>
                        <a:t>Составление авторской программы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effectLst/>
                        </a:rPr>
                        <a:t>Проекты и исследования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effectLst/>
                        </a:rPr>
                        <a:t>Форсайт, сценарии развития, прогнозы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effectLst/>
                        </a:rPr>
                        <a:t>Создание программ развития и обоснование деятельности ОУ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176751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effectLst/>
                        </a:rPr>
                        <a:t>По алгоритму </a:t>
                      </a:r>
                      <a:endParaRPr lang="ru-RU" sz="1600" kern="1200" dirty="0" smtClean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 smtClean="0">
                          <a:effectLst/>
                        </a:rPr>
                        <a:t>(</a:t>
                      </a:r>
                      <a:r>
                        <a:rPr lang="ru-RU" sz="1600" kern="1200" dirty="0">
                          <a:effectLst/>
                        </a:rPr>
                        <a:t>с предметом)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effectLst/>
                        </a:rPr>
                        <a:t>Компиляция из разных программ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>
                          <a:effectLst/>
                        </a:rPr>
                        <a:t>Интерактивные технологии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effectLst/>
                        </a:rPr>
                        <a:t>Индивидуальные особенности и результаты, отнесенные к возрастным характеристикам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effectLst/>
                        </a:rPr>
                        <a:t>Как оформить грамотно?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11752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effectLst/>
                        </a:rPr>
                        <a:t>По образцу </a:t>
                      </a:r>
                      <a:endParaRPr lang="ru-RU" sz="16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effectLst/>
                        </a:rPr>
                        <a:t>(в предмете)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>
                          <a:effectLst/>
                        </a:rPr>
                        <a:t>Базовая программа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>
                          <a:effectLst/>
                        </a:rPr>
                        <a:t>Урок / внеурочная классика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effectLst/>
                        </a:rPr>
                        <a:t>Отнесение к возрастным нормам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 smtClean="0">
                          <a:effectLst/>
                        </a:rPr>
                        <a:t>Запреты</a:t>
                      </a:r>
                      <a:r>
                        <a:rPr lang="ru-RU" sz="1600" kern="1200" baseline="0" dirty="0" smtClean="0">
                          <a:effectLst/>
                        </a:rPr>
                        <a:t> /</a:t>
                      </a:r>
                      <a:r>
                        <a:rPr lang="ru-RU" sz="1600" kern="1200" dirty="0" smtClean="0">
                          <a:effectLst/>
                        </a:rPr>
                        <a:t> </a:t>
                      </a:r>
                      <a:r>
                        <a:rPr lang="ru-RU" sz="1600" kern="1200" dirty="0">
                          <a:effectLst/>
                        </a:rPr>
                        <a:t>где получать информацию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734505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1403648" y="188640"/>
            <a:ext cx="7283152" cy="1143000"/>
          </a:xfrm>
        </p:spPr>
        <p:txBody>
          <a:bodyPr>
            <a:normAutofit/>
          </a:bodyPr>
          <a:lstStyle/>
          <a:p>
            <a:r>
              <a:rPr lang="ru-RU" sz="4000" b="1" dirty="0">
                <a:solidFill>
                  <a:srgbClr val="558ED5"/>
                </a:solidFill>
              </a:rPr>
              <a:t>Единицы содержания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Программы</a:t>
            </a:r>
            <a:r>
              <a:rPr lang="ru-RU" dirty="0" smtClean="0"/>
              <a:t> по предмету – «развертка науки в учебную логику»</a:t>
            </a:r>
          </a:p>
          <a:p>
            <a:r>
              <a:rPr lang="ru-RU" dirty="0" smtClean="0">
                <a:solidFill>
                  <a:srgbClr val="FF0000"/>
                </a:solidFill>
              </a:rPr>
              <a:t>Технологии</a:t>
            </a:r>
            <a:r>
              <a:rPr lang="ru-RU" dirty="0" smtClean="0"/>
              <a:t> обучения и воспитания – «организация социальных стимулов развития»</a:t>
            </a:r>
          </a:p>
          <a:p>
            <a:r>
              <a:rPr lang="ru-RU" dirty="0" smtClean="0">
                <a:solidFill>
                  <a:srgbClr val="FF0000"/>
                </a:solidFill>
              </a:rPr>
              <a:t>Возраст</a:t>
            </a:r>
            <a:r>
              <a:rPr lang="ru-RU" dirty="0" smtClean="0"/>
              <a:t> (развитие) объекта – возраст ребенка, возраст группы, возраст «школы» и коллектива, …</a:t>
            </a:r>
          </a:p>
          <a:p>
            <a:r>
              <a:rPr lang="ru-RU" dirty="0" smtClean="0">
                <a:solidFill>
                  <a:srgbClr val="FF0000"/>
                </a:solidFill>
              </a:rPr>
              <a:t>Нормы и институты </a:t>
            </a:r>
            <a:r>
              <a:rPr lang="ru-RU" dirty="0" smtClean="0"/>
              <a:t>– регулирование законом и традицией, институты власти …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405456018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899592" y="188640"/>
            <a:ext cx="8229600" cy="1143000"/>
          </a:xfrm>
        </p:spPr>
        <p:txBody>
          <a:bodyPr>
            <a:noAutofit/>
          </a:bodyPr>
          <a:lstStyle/>
          <a:p>
            <a:r>
              <a:rPr lang="ru-RU" sz="4000" b="1" dirty="0">
                <a:solidFill>
                  <a:srgbClr val="558ED5"/>
                </a:solidFill>
              </a:rPr>
              <a:t>Уровни владения </a:t>
            </a:r>
            <a:r>
              <a:rPr lang="ru-RU" sz="4000" b="1" dirty="0" smtClean="0">
                <a:solidFill>
                  <a:srgbClr val="558ED5"/>
                </a:solidFill>
              </a:rPr>
              <a:t/>
            </a:r>
            <a:br>
              <a:rPr lang="ru-RU" sz="4000" b="1" dirty="0" smtClean="0">
                <a:solidFill>
                  <a:srgbClr val="558ED5"/>
                </a:solidFill>
              </a:rPr>
            </a:br>
            <a:r>
              <a:rPr lang="ru-RU" sz="4000" b="1" dirty="0" smtClean="0">
                <a:solidFill>
                  <a:srgbClr val="558ED5"/>
                </a:solidFill>
              </a:rPr>
              <a:t>единицами </a:t>
            </a:r>
            <a:r>
              <a:rPr lang="ru-RU" sz="4000" b="1" dirty="0">
                <a:solidFill>
                  <a:srgbClr val="558ED5"/>
                </a:solidFill>
              </a:rPr>
              <a:t>содержания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Действие по </a:t>
            </a:r>
            <a:r>
              <a:rPr lang="ru-RU" dirty="0" smtClean="0">
                <a:solidFill>
                  <a:srgbClr val="FF0000"/>
                </a:solidFill>
              </a:rPr>
              <a:t>образцу</a:t>
            </a:r>
            <a:r>
              <a:rPr lang="ru-RU" dirty="0" smtClean="0"/>
              <a:t> (в предмете)</a:t>
            </a:r>
          </a:p>
          <a:p>
            <a:r>
              <a:rPr lang="ru-RU" dirty="0" smtClean="0"/>
              <a:t>Действие по </a:t>
            </a:r>
            <a:r>
              <a:rPr lang="ru-RU" dirty="0" smtClean="0">
                <a:solidFill>
                  <a:srgbClr val="FF0000"/>
                </a:solidFill>
              </a:rPr>
              <a:t>алгоритму </a:t>
            </a:r>
            <a:r>
              <a:rPr lang="ru-RU" dirty="0" smtClean="0"/>
              <a:t>(с предметом)</a:t>
            </a:r>
          </a:p>
          <a:p>
            <a:r>
              <a:rPr lang="ru-RU" dirty="0" smtClean="0">
                <a:solidFill>
                  <a:srgbClr val="FF0000"/>
                </a:solidFill>
              </a:rPr>
              <a:t>Моделирующее</a:t>
            </a:r>
            <a:r>
              <a:rPr lang="ru-RU" dirty="0" smtClean="0"/>
              <a:t> действие (действие предметом в других целях – «перенос»)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190152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188640"/>
            <a:ext cx="8229600" cy="1143000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ru-RU" b="1" dirty="0" smtClean="0">
                <a:solidFill>
                  <a:srgbClr val="558ED5"/>
                </a:solidFill>
              </a:rPr>
              <a:t>Новая переподготовка</a:t>
            </a:r>
            <a:r>
              <a:rPr lang="ru-RU" b="1" dirty="0">
                <a:solidFill>
                  <a:srgbClr val="558ED5"/>
                </a:solidFill>
              </a:rPr>
              <a:t> </a:t>
            </a:r>
            <a:r>
              <a:rPr lang="ru-RU" b="1" dirty="0" smtClean="0">
                <a:solidFill>
                  <a:srgbClr val="558ED5"/>
                </a:solidFill>
              </a:rPr>
              <a:t>и ПК</a:t>
            </a:r>
            <a:endParaRPr lang="ru-RU" b="1" dirty="0">
              <a:solidFill>
                <a:srgbClr val="558ED5"/>
              </a:solidFill>
            </a:endParaRPr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706670959"/>
              </p:ext>
            </p:extLst>
          </p:nvPr>
        </p:nvGraphicFramePr>
        <p:xfrm>
          <a:off x="683568" y="1916832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4102197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87624" y="188640"/>
            <a:ext cx="8136904" cy="1143000"/>
          </a:xfrm>
        </p:spPr>
        <p:txBody>
          <a:bodyPr>
            <a:normAutofit/>
          </a:bodyPr>
          <a:lstStyle/>
          <a:p>
            <a:pPr algn="l"/>
            <a:r>
              <a:rPr lang="ru-RU" sz="3600" b="1" dirty="0">
                <a:solidFill>
                  <a:srgbClr val="558ED5"/>
                </a:solidFill>
              </a:rPr>
              <a:t>Профессиональный</a:t>
            </a:r>
            <a:r>
              <a:rPr lang="ru-RU" sz="3600" b="1" dirty="0" smtClean="0">
                <a:solidFill>
                  <a:srgbClr val="558ED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3600" b="1" dirty="0">
                <a:solidFill>
                  <a:srgbClr val="558ED5"/>
                </a:solidFill>
              </a:rPr>
              <a:t>стандарт</a:t>
            </a:r>
            <a:r>
              <a:rPr lang="ru-RU" sz="3600" b="1" dirty="0" smtClean="0">
                <a:solidFill>
                  <a:srgbClr val="558ED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3600" b="1" dirty="0">
                <a:solidFill>
                  <a:srgbClr val="558ED5"/>
                </a:solidFill>
              </a:rPr>
              <a:t>педагога</a:t>
            </a:r>
          </a:p>
        </p:txBody>
      </p:sp>
      <p:grpSp>
        <p:nvGrpSpPr>
          <p:cNvPr id="9" name="Группа 8"/>
          <p:cNvGrpSpPr/>
          <p:nvPr/>
        </p:nvGrpSpPr>
        <p:grpSpPr>
          <a:xfrm>
            <a:off x="107504" y="1844824"/>
            <a:ext cx="8851366" cy="492134"/>
            <a:chOff x="80089" y="-20451"/>
            <a:chExt cx="8669362" cy="285689"/>
          </a:xfrm>
        </p:grpSpPr>
        <p:sp>
          <p:nvSpPr>
            <p:cNvPr id="10" name="Скругленный прямоугольник 9"/>
            <p:cNvSpPr/>
            <p:nvPr/>
          </p:nvSpPr>
          <p:spPr>
            <a:xfrm>
              <a:off x="80089" y="0"/>
              <a:ext cx="8669362" cy="265238"/>
            </a:xfrm>
            <a:prstGeom prst="roundRect">
              <a:avLst>
                <a:gd name="adj" fmla="val 10000"/>
              </a:avLst>
            </a:prstGeom>
            <a:solidFill>
              <a:srgbClr val="A5A5A5">
                <a:hueOff val="0"/>
                <a:satOff val="0"/>
                <a:lumOff val="0"/>
                <a:alphaOff val="0"/>
              </a:srgbClr>
            </a:solidFill>
            <a:ln w="12700" cap="flat" cmpd="sng" algn="ctr">
              <a:solidFill>
                <a:sysClr val="window" lastClr="FFFFFF">
                  <a:hueOff val="0"/>
                  <a:satOff val="0"/>
                  <a:lumOff val="0"/>
                  <a:alphaOff val="0"/>
                </a:sysClr>
              </a:solidFill>
              <a:prstDash val="solid"/>
              <a:miter lim="800000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</p:sp>
        <p:sp>
          <p:nvSpPr>
            <p:cNvPr id="11" name="Скругленный прямоугольник 4"/>
            <p:cNvSpPr/>
            <p:nvPr/>
          </p:nvSpPr>
          <p:spPr>
            <a:xfrm>
              <a:off x="87858" y="-20451"/>
              <a:ext cx="8653824" cy="24970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45720" tIns="45720" rIns="45720" bIns="45720" numCol="1" spcCol="1270" anchor="ctr" anchorCtr="0">
              <a:noAutofit/>
            </a:bodyPr>
            <a:lstStyle/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3600" b="1" kern="1200" dirty="0" smtClean="0">
                  <a:solidFill>
                    <a:schemeClr val="tx1"/>
                  </a:solidFill>
                  <a:latin typeface="+mj-lt"/>
                  <a:ea typeface="+mn-ea"/>
                  <a:cs typeface="Times New Roman" panose="02020603050405020304" pitchFamily="18" charset="0"/>
                </a:rPr>
                <a:t>Функции</a:t>
              </a:r>
              <a:endParaRPr lang="ru-RU" sz="3600" b="1" kern="1200" dirty="0">
                <a:solidFill>
                  <a:schemeClr val="tx1"/>
                </a:solidFill>
                <a:latin typeface="+mj-lt"/>
                <a:ea typeface="+mn-ea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5" name="Группа 14"/>
          <p:cNvGrpSpPr/>
          <p:nvPr/>
        </p:nvGrpSpPr>
        <p:grpSpPr>
          <a:xfrm>
            <a:off x="4355976" y="2636912"/>
            <a:ext cx="4563171" cy="405705"/>
            <a:chOff x="3941453" y="298519"/>
            <a:chExt cx="4731418" cy="177532"/>
          </a:xfrm>
        </p:grpSpPr>
        <p:sp>
          <p:nvSpPr>
            <p:cNvPr id="16" name="Скругленный прямоугольник 15"/>
            <p:cNvSpPr/>
            <p:nvPr/>
          </p:nvSpPr>
          <p:spPr>
            <a:xfrm>
              <a:off x="3941453" y="298519"/>
              <a:ext cx="4731418" cy="177532"/>
            </a:xfrm>
            <a:prstGeom prst="roundRect">
              <a:avLst>
                <a:gd name="adj" fmla="val 10000"/>
              </a:avLst>
            </a:prstGeom>
            <a:solidFill>
              <a:srgbClr val="4472C4">
                <a:hueOff val="0"/>
                <a:satOff val="0"/>
                <a:lumOff val="0"/>
                <a:alphaOff val="0"/>
              </a:srgbClr>
            </a:solidFill>
            <a:ln w="12700" cap="flat" cmpd="sng" algn="ctr">
              <a:solidFill>
                <a:sysClr val="window" lastClr="FFFFFF">
                  <a:hueOff val="0"/>
                  <a:satOff val="0"/>
                  <a:lumOff val="0"/>
                  <a:alphaOff val="0"/>
                </a:sysClr>
              </a:solidFill>
              <a:prstDash val="solid"/>
              <a:miter lim="800000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</p:sp>
        <p:sp>
          <p:nvSpPr>
            <p:cNvPr id="17" name="Скругленный прямоугольник 4"/>
            <p:cNvSpPr/>
            <p:nvPr/>
          </p:nvSpPr>
          <p:spPr>
            <a:xfrm>
              <a:off x="3946653" y="303719"/>
              <a:ext cx="4721018" cy="16713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6670" tIns="26670" rIns="26670" bIns="26670" numCol="1" spcCol="1270" anchor="ctr" anchorCtr="0">
              <a:noAutofit/>
            </a:bodyPr>
            <a:lstStyle/>
            <a:p>
              <a:pPr lvl="0" algn="ctr" defTabSz="3111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2400" kern="1200" dirty="0" smtClean="0">
                  <a:solidFill>
                    <a:schemeClr val="tx1"/>
                  </a:solidFill>
                  <a:latin typeface="Calibri" panose="020F0502020204030204"/>
                  <a:ea typeface="+mn-ea"/>
                  <a:cs typeface="+mn-cs"/>
                </a:rPr>
                <a:t>ТРУДОВЫЕ</a:t>
              </a:r>
              <a:endParaRPr lang="ru-RU" sz="2400" kern="1200" dirty="0">
                <a:solidFill>
                  <a:schemeClr val="tx1"/>
                </a:solidFill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18" name="Группа 17"/>
          <p:cNvGrpSpPr/>
          <p:nvPr/>
        </p:nvGrpSpPr>
        <p:grpSpPr>
          <a:xfrm>
            <a:off x="123749" y="3284984"/>
            <a:ext cx="4376243" cy="1183418"/>
            <a:chOff x="1002" y="-1743131"/>
            <a:chExt cx="4200502" cy="554544"/>
          </a:xfrm>
        </p:grpSpPr>
        <p:sp>
          <p:nvSpPr>
            <p:cNvPr id="19" name="Скругленный прямоугольник 18"/>
            <p:cNvSpPr/>
            <p:nvPr/>
          </p:nvSpPr>
          <p:spPr>
            <a:xfrm>
              <a:off x="1002" y="-1743131"/>
              <a:ext cx="4032109" cy="554544"/>
            </a:xfrm>
            <a:prstGeom prst="roundRect">
              <a:avLst>
                <a:gd name="adj" fmla="val 10000"/>
              </a:avLst>
            </a:prstGeom>
            <a:solidFill>
              <a:srgbClr val="70AD47">
                <a:hueOff val="0"/>
                <a:satOff val="0"/>
                <a:lumOff val="0"/>
                <a:alphaOff val="0"/>
              </a:srgbClr>
            </a:solidFill>
            <a:ln w="12700" cap="flat" cmpd="sng" algn="ctr">
              <a:solidFill>
                <a:sysClr val="window" lastClr="FFFFFF">
                  <a:hueOff val="0"/>
                  <a:satOff val="0"/>
                  <a:lumOff val="0"/>
                  <a:alphaOff val="0"/>
                </a:sysClr>
              </a:solidFill>
              <a:prstDash val="solid"/>
              <a:miter lim="800000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</p:sp>
        <p:sp>
          <p:nvSpPr>
            <p:cNvPr id="20" name="Скругленный прямоугольник 4"/>
            <p:cNvSpPr/>
            <p:nvPr/>
          </p:nvSpPr>
          <p:spPr>
            <a:xfrm>
              <a:off x="201879" y="-1743131"/>
              <a:ext cx="3999625" cy="52206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lvl="0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kern="1200" dirty="0">
                  <a:solidFill>
                    <a:schemeClr val="tx1"/>
                  </a:solidFill>
                  <a:latin typeface="Calibri" panose="020F0502020204030204"/>
                  <a:ea typeface="+mn-ea"/>
                  <a:cs typeface="+mn-cs"/>
                </a:rPr>
                <a:t>Педагогическая деятельность по проектированию и реализации образовательного процесса в образовательных организациях</a:t>
              </a:r>
            </a:p>
          </p:txBody>
        </p:sp>
      </p:grpSp>
      <p:sp>
        <p:nvSpPr>
          <p:cNvPr id="23" name="Скругленный прямоугольник 4"/>
          <p:cNvSpPr/>
          <p:nvPr/>
        </p:nvSpPr>
        <p:spPr>
          <a:xfrm>
            <a:off x="179512" y="4595416"/>
            <a:ext cx="4142579" cy="1872208"/>
          </a:xfrm>
          <a:prstGeom prst="rect">
            <a:avLst/>
          </a:prstGeom>
          <a:solidFill>
            <a:srgbClr val="70AD47">
              <a:hueOff val="0"/>
              <a:satOff val="0"/>
              <a:lumOff val="0"/>
              <a:alphaOff val="0"/>
            </a:srgbClr>
          </a:solidFill>
          <a:ln w="12700" cap="flat" cmpd="sng" algn="ctr">
            <a:solidFill>
              <a:sysClr val="window" lastClr="FFFFFF">
                <a:hueOff val="0"/>
                <a:satOff val="0"/>
                <a:lumOff val="0"/>
                <a:alphaOff val="0"/>
              </a:sysClr>
            </a:solidFill>
            <a:prstDash val="solid"/>
            <a:miter lim="800000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68580" tIns="68580" rIns="68580" bIns="68580" numCol="1" spcCol="1270" anchor="ctr" anchorCtr="0">
            <a:noAutofit/>
          </a:bodyPr>
          <a:lstStyle/>
          <a:p>
            <a:pPr lvl="0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2000" kern="1200" dirty="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Педагогическая деятельность по </a:t>
            </a:r>
            <a:r>
              <a:rPr lang="ru-RU" sz="2000" kern="1200" dirty="0" smtClean="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проектированию </a:t>
            </a:r>
            <a:r>
              <a:rPr lang="ru-RU" sz="2000" kern="1200" dirty="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и реализации основных образовательных программ</a:t>
            </a:r>
          </a:p>
        </p:txBody>
      </p:sp>
      <p:grpSp>
        <p:nvGrpSpPr>
          <p:cNvPr id="24" name="Группа 23"/>
          <p:cNvGrpSpPr/>
          <p:nvPr/>
        </p:nvGrpSpPr>
        <p:grpSpPr>
          <a:xfrm>
            <a:off x="4355976" y="3284984"/>
            <a:ext cx="4707187" cy="1156070"/>
            <a:chOff x="2133006" y="761586"/>
            <a:chExt cx="5279768" cy="1156070"/>
          </a:xfrm>
        </p:grpSpPr>
        <p:sp>
          <p:nvSpPr>
            <p:cNvPr id="25" name="Скругленный прямоугольник 24"/>
            <p:cNvSpPr/>
            <p:nvPr/>
          </p:nvSpPr>
          <p:spPr>
            <a:xfrm>
              <a:off x="2133006" y="761586"/>
              <a:ext cx="5118234" cy="1156069"/>
            </a:xfrm>
            <a:prstGeom prst="roundRect">
              <a:avLst>
                <a:gd name="adj" fmla="val 10000"/>
              </a:avLst>
            </a:prstGeom>
            <a:solidFill>
              <a:srgbClr val="70AD47">
                <a:hueOff val="0"/>
                <a:satOff val="0"/>
                <a:lumOff val="0"/>
                <a:alphaOff val="0"/>
              </a:srgbClr>
            </a:solidFill>
            <a:ln w="12700" cap="flat" cmpd="sng" algn="ctr">
              <a:solidFill>
                <a:sysClr val="window" lastClr="FFFFFF">
                  <a:hueOff val="0"/>
                  <a:satOff val="0"/>
                  <a:lumOff val="0"/>
                  <a:alphaOff val="0"/>
                </a:sysClr>
              </a:solidFill>
              <a:prstDash val="solid"/>
              <a:miter lim="800000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</p:sp>
        <p:sp>
          <p:nvSpPr>
            <p:cNvPr id="26" name="Скругленный прямоугольник 4"/>
            <p:cNvSpPr/>
            <p:nvPr/>
          </p:nvSpPr>
          <p:spPr>
            <a:xfrm>
              <a:off x="2334178" y="781405"/>
              <a:ext cx="5078596" cy="113625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45720" tIns="45720" rIns="45720" bIns="45720" numCol="1" spcCol="1270" anchor="ctr" anchorCtr="0">
              <a:noAutofit/>
            </a:bodyPr>
            <a:lstStyle/>
            <a:p>
              <a:pPr lvl="0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kern="1200" dirty="0">
                  <a:solidFill>
                    <a:schemeClr val="tx1"/>
                  </a:solidFill>
                  <a:latin typeface="Calibri" panose="020F0502020204030204"/>
                  <a:ea typeface="+mn-ea"/>
                  <a:cs typeface="+mn-cs"/>
                </a:rPr>
                <a:t>- Общепедагогическая функция. Обучение</a:t>
              </a:r>
            </a:p>
            <a:p>
              <a:pPr lvl="0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kern="1200" dirty="0">
                  <a:solidFill>
                    <a:schemeClr val="tx1"/>
                  </a:solidFill>
                  <a:latin typeface="Calibri" panose="020F0502020204030204"/>
                  <a:ea typeface="+mn-ea"/>
                  <a:cs typeface="+mn-cs"/>
                </a:rPr>
                <a:t>- Воспитательная деятельность</a:t>
              </a:r>
            </a:p>
            <a:p>
              <a:pPr lvl="0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kern="1200" dirty="0" smtClean="0">
                  <a:solidFill>
                    <a:schemeClr val="tx1"/>
                  </a:solidFill>
                  <a:latin typeface="Calibri" panose="020F0502020204030204"/>
                  <a:ea typeface="+mn-ea"/>
                  <a:cs typeface="+mn-cs"/>
                </a:rPr>
                <a:t>- Развивающая деятельность</a:t>
              </a:r>
              <a:endParaRPr lang="ru-RU" kern="1200" dirty="0">
                <a:solidFill>
                  <a:schemeClr val="tx1"/>
                </a:solidFill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29" name="Скругленный прямоугольник 4"/>
          <p:cNvSpPr/>
          <p:nvPr/>
        </p:nvSpPr>
        <p:spPr>
          <a:xfrm>
            <a:off x="4427984" y="4581128"/>
            <a:ext cx="4537232" cy="1904918"/>
          </a:xfrm>
          <a:prstGeom prst="rect">
            <a:avLst/>
          </a:prstGeom>
          <a:solidFill>
            <a:srgbClr val="70AD47">
              <a:hueOff val="0"/>
              <a:satOff val="0"/>
              <a:lumOff val="0"/>
              <a:alphaOff val="0"/>
            </a:srgbClr>
          </a:solidFill>
          <a:ln w="12700" cap="flat" cmpd="sng" algn="ctr">
            <a:solidFill>
              <a:sysClr val="window" lastClr="FFFFFF">
                <a:hueOff val="0"/>
                <a:satOff val="0"/>
                <a:lumOff val="0"/>
                <a:alphaOff val="0"/>
              </a:sysClr>
            </a:solidFill>
            <a:prstDash val="solid"/>
            <a:miter lim="800000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68580" tIns="68580" rIns="68580" bIns="68580" numCol="1" spcCol="1270" anchor="ctr" anchorCtr="0">
            <a:noAutofit/>
          </a:bodyPr>
          <a:lstStyle/>
          <a:p>
            <a:pPr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1600" dirty="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- Педагогическая деятельность по реализации программ дошкольного образования </a:t>
            </a:r>
          </a:p>
          <a:p>
            <a:pPr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1600" dirty="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- Педагогическая деятельность по реализации программ начального общего образования </a:t>
            </a:r>
          </a:p>
          <a:p>
            <a:pPr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1600" dirty="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- Педагогическая деятельность по реализации программ основного и среднего общего образования</a:t>
            </a:r>
          </a:p>
        </p:txBody>
      </p:sp>
      <p:grpSp>
        <p:nvGrpSpPr>
          <p:cNvPr id="30" name="Группа 29"/>
          <p:cNvGrpSpPr/>
          <p:nvPr/>
        </p:nvGrpSpPr>
        <p:grpSpPr>
          <a:xfrm>
            <a:off x="107504" y="2636912"/>
            <a:ext cx="4208125" cy="405705"/>
            <a:chOff x="3941453" y="298519"/>
            <a:chExt cx="4731418" cy="177532"/>
          </a:xfrm>
        </p:grpSpPr>
        <p:sp>
          <p:nvSpPr>
            <p:cNvPr id="31" name="Скругленный прямоугольник 30"/>
            <p:cNvSpPr/>
            <p:nvPr/>
          </p:nvSpPr>
          <p:spPr>
            <a:xfrm>
              <a:off x="3941453" y="298519"/>
              <a:ext cx="4731418" cy="177532"/>
            </a:xfrm>
            <a:prstGeom prst="roundRect">
              <a:avLst>
                <a:gd name="adj" fmla="val 10000"/>
              </a:avLst>
            </a:prstGeom>
            <a:solidFill>
              <a:srgbClr val="4472C4">
                <a:hueOff val="0"/>
                <a:satOff val="0"/>
                <a:lumOff val="0"/>
                <a:alphaOff val="0"/>
              </a:srgbClr>
            </a:solidFill>
            <a:ln w="12700" cap="flat" cmpd="sng" algn="ctr">
              <a:solidFill>
                <a:sysClr val="window" lastClr="FFFFFF">
                  <a:hueOff val="0"/>
                  <a:satOff val="0"/>
                  <a:lumOff val="0"/>
                  <a:alphaOff val="0"/>
                </a:sysClr>
              </a:solidFill>
              <a:prstDash val="solid"/>
              <a:miter lim="800000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</p:sp>
        <p:sp>
          <p:nvSpPr>
            <p:cNvPr id="32" name="Скругленный прямоугольник 4"/>
            <p:cNvSpPr/>
            <p:nvPr/>
          </p:nvSpPr>
          <p:spPr>
            <a:xfrm>
              <a:off x="3946653" y="303719"/>
              <a:ext cx="4721018" cy="16713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6670" tIns="26670" rIns="26670" bIns="26670" numCol="1" spcCol="1270" anchor="ctr" anchorCtr="0">
              <a:noAutofit/>
            </a:bodyPr>
            <a:lstStyle/>
            <a:p>
              <a:pPr lvl="0" algn="ctr" defTabSz="3111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2400" kern="1200" dirty="0" smtClean="0">
                  <a:solidFill>
                    <a:schemeClr val="tx1"/>
                  </a:solidFill>
                  <a:latin typeface="Calibri" panose="020F0502020204030204"/>
                  <a:ea typeface="+mn-ea"/>
                  <a:cs typeface="+mn-cs"/>
                </a:rPr>
                <a:t>ОБОБЩЕННЫЕ ТРУДОВЫЕ </a:t>
              </a:r>
              <a:endParaRPr lang="ru-RU" sz="2400" kern="1200" dirty="0">
                <a:solidFill>
                  <a:schemeClr val="tx1"/>
                </a:solidFill>
                <a:latin typeface="Calibri" panose="020F0502020204030204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xmlns="" val="2602723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78904" y="197768"/>
            <a:ext cx="8229600" cy="1143000"/>
          </a:xfrm>
        </p:spPr>
        <p:txBody>
          <a:bodyPr/>
          <a:lstStyle/>
          <a:p>
            <a:r>
              <a:rPr lang="ru-RU" b="1" dirty="0" smtClean="0">
                <a:solidFill>
                  <a:srgbClr val="558ED5"/>
                </a:solidFill>
              </a:rPr>
              <a:t>Кто и что должен получить</a:t>
            </a:r>
            <a:endParaRPr lang="ru-RU" b="1" dirty="0">
              <a:solidFill>
                <a:srgbClr val="558ED5"/>
              </a:solidFill>
            </a:endParaRPr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xmlns="" val="3038580513"/>
              </p:ext>
            </p:extLst>
          </p:nvPr>
        </p:nvGraphicFramePr>
        <p:xfrm>
          <a:off x="179512" y="1700808"/>
          <a:ext cx="8784976" cy="48245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xmlns="" val="2918168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914400" y="260648"/>
            <a:ext cx="8229600" cy="1143000"/>
          </a:xfrm>
        </p:spPr>
        <p:txBody>
          <a:bodyPr>
            <a:normAutofit/>
          </a:bodyPr>
          <a:lstStyle/>
          <a:p>
            <a:r>
              <a:rPr lang="ru-RU" b="1" dirty="0">
                <a:solidFill>
                  <a:srgbClr val="558ED5"/>
                </a:solidFill>
              </a:rPr>
              <a:t>Применение профстандарта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Формирование должностных обязанностей</a:t>
            </a:r>
            <a:endParaRPr lang="ru-RU" dirty="0"/>
          </a:p>
          <a:p>
            <a:r>
              <a:rPr lang="ru-RU" dirty="0"/>
              <a:t>Определение соответствия занимаемой должности</a:t>
            </a:r>
          </a:p>
          <a:p>
            <a:r>
              <a:rPr lang="ru-RU" dirty="0" smtClean="0"/>
              <a:t>Определение квалификационного уровня</a:t>
            </a:r>
            <a:endParaRPr lang="ru-RU" dirty="0"/>
          </a:p>
          <a:p>
            <a:r>
              <a:rPr lang="ru-RU" dirty="0" smtClean="0"/>
              <a:t>Аттестация</a:t>
            </a:r>
            <a:endParaRPr lang="ru-RU" dirty="0"/>
          </a:p>
          <a:p>
            <a:r>
              <a:rPr lang="ru-RU" dirty="0"/>
              <a:t>Оплата </a:t>
            </a:r>
            <a:r>
              <a:rPr lang="ru-RU" dirty="0" smtClean="0"/>
              <a:t>труда</a:t>
            </a:r>
          </a:p>
        </p:txBody>
      </p:sp>
    </p:spTree>
    <p:extLst>
      <p:ext uri="{BB962C8B-B14F-4D97-AF65-F5344CB8AC3E}">
        <p14:creationId xmlns:p14="http://schemas.microsoft.com/office/powerpoint/2010/main" xmlns="" val="2704419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1187624" y="188640"/>
            <a:ext cx="7848872" cy="1143000"/>
          </a:xfrm>
        </p:spPr>
        <p:txBody>
          <a:bodyPr/>
          <a:lstStyle/>
          <a:p>
            <a:r>
              <a:rPr lang="ru-RU" b="1" dirty="0">
                <a:solidFill>
                  <a:srgbClr val="558ED5"/>
                </a:solidFill>
              </a:rPr>
              <a:t>Что</a:t>
            </a:r>
            <a:r>
              <a:rPr lang="ru-RU" dirty="0" smtClean="0"/>
              <a:t> </a:t>
            </a:r>
            <a:r>
              <a:rPr lang="ru-RU" b="1" dirty="0">
                <a:solidFill>
                  <a:srgbClr val="558ED5"/>
                </a:solidFill>
              </a:rPr>
              <a:t>нужно</a:t>
            </a:r>
            <a:r>
              <a:rPr lang="ru-RU" dirty="0" smtClean="0"/>
              <a:t> </a:t>
            </a:r>
            <a:r>
              <a:rPr lang="ru-RU" b="1" dirty="0">
                <a:solidFill>
                  <a:srgbClr val="558ED5"/>
                </a:solidFill>
              </a:rPr>
              <a:t>сделать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 smtClean="0"/>
              <a:t>На федеральном уровне:</a:t>
            </a:r>
          </a:p>
          <a:p>
            <a:pPr lvl="1"/>
            <a:r>
              <a:rPr lang="ru-RU" dirty="0"/>
              <a:t>р</a:t>
            </a:r>
            <a:r>
              <a:rPr lang="ru-RU" dirty="0" smtClean="0"/>
              <a:t>азработать и утвердить </a:t>
            </a:r>
            <a:r>
              <a:rPr lang="ru-RU" b="1" dirty="0" smtClean="0">
                <a:solidFill>
                  <a:srgbClr val="FF0000"/>
                </a:solidFill>
              </a:rPr>
              <a:t>отраслевую рамку квалификаций </a:t>
            </a:r>
            <a:r>
              <a:rPr lang="ru-RU" dirty="0" smtClean="0"/>
              <a:t>(4 или 5 уровней)</a:t>
            </a:r>
          </a:p>
          <a:p>
            <a:pPr lvl="1"/>
            <a:r>
              <a:rPr lang="ru-RU" dirty="0" smtClean="0"/>
              <a:t>разработать изменения в НПА</a:t>
            </a:r>
            <a:r>
              <a:rPr lang="ru-RU" dirty="0"/>
              <a:t> </a:t>
            </a:r>
            <a:r>
              <a:rPr lang="en-US" dirty="0" smtClean="0"/>
              <a:t>(</a:t>
            </a:r>
            <a:r>
              <a:rPr lang="ru-RU" b="1" dirty="0" smtClean="0">
                <a:solidFill>
                  <a:srgbClr val="FF0000"/>
                </a:solidFill>
              </a:rPr>
              <a:t>экзамены, аттестация, должности</a:t>
            </a:r>
            <a:r>
              <a:rPr lang="en-US" dirty="0" smtClean="0"/>
              <a:t>)</a:t>
            </a:r>
            <a:endParaRPr lang="ru-RU" dirty="0" smtClean="0"/>
          </a:p>
          <a:p>
            <a:pPr lvl="1"/>
            <a:r>
              <a:rPr lang="ru-RU" dirty="0" smtClean="0"/>
              <a:t>разработать методические рекомендации и примерные документы на уровне образовательной организации (примерный трудовой договор и т.п.)</a:t>
            </a:r>
          </a:p>
          <a:p>
            <a:r>
              <a:rPr lang="ru-RU" dirty="0" smtClean="0"/>
              <a:t>На региональном уровне </a:t>
            </a:r>
            <a:r>
              <a:rPr lang="ru-RU" dirty="0" smtClean="0">
                <a:solidFill>
                  <a:srgbClr val="FF0000"/>
                </a:solidFill>
              </a:rPr>
              <a:t>создать региональные модели применения </a:t>
            </a:r>
            <a:r>
              <a:rPr lang="ru-RU" dirty="0" err="1" smtClean="0">
                <a:solidFill>
                  <a:srgbClr val="FF0000"/>
                </a:solidFill>
              </a:rPr>
              <a:t>профстандарта</a:t>
            </a:r>
            <a:r>
              <a:rPr lang="ru-RU" dirty="0" smtClean="0"/>
              <a:t> (взаимодействие основных участников: власть, педвуз, ИПК, школы, детские сады, общественность)</a:t>
            </a:r>
          </a:p>
          <a:p>
            <a:r>
              <a:rPr lang="ru-RU" dirty="0"/>
              <a:t>На уровне </a:t>
            </a:r>
            <a:r>
              <a:rPr lang="ru-RU" dirty="0" smtClean="0"/>
              <a:t>организаций среднего и высшего (педагогического) образования: новые модели экзаменов и новые модели подготовки 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974534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914400" y="188640"/>
            <a:ext cx="8229600" cy="1143000"/>
          </a:xfrm>
        </p:spPr>
        <p:txBody>
          <a:bodyPr/>
          <a:lstStyle/>
          <a:p>
            <a:r>
              <a:rPr lang="ru-RU" b="1" dirty="0" smtClean="0">
                <a:solidFill>
                  <a:srgbClr val="558ED5"/>
                </a:solidFill>
              </a:rPr>
              <a:t>Что сделано до 2015 года</a:t>
            </a:r>
            <a:endParaRPr lang="ru-RU" b="1" dirty="0">
              <a:solidFill>
                <a:srgbClr val="558ED5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 smtClean="0"/>
              <a:t>Профессиональный стандарт педагога (учитель, воспитатель) прошел широкое общественное обсуждение и утвержден</a:t>
            </a:r>
          </a:p>
          <a:p>
            <a:r>
              <a:rPr lang="ru-RU" dirty="0"/>
              <a:t>Профессиональный стандарт педагога (учитель, воспитатель) </a:t>
            </a:r>
            <a:r>
              <a:rPr lang="ru-RU" dirty="0" smtClean="0"/>
              <a:t>вошел в Комплексную программу повышения профессионального уровня педагога</a:t>
            </a:r>
          </a:p>
          <a:p>
            <a:r>
              <a:rPr lang="ru-RU" dirty="0" smtClean="0"/>
              <a:t>Создано 28 площадок по апробации (21 в рамках ФЦПРО и 7 инициативных):</a:t>
            </a:r>
          </a:p>
          <a:p>
            <a:pPr lvl="1"/>
            <a:r>
              <a:rPr lang="ru-RU" dirty="0" smtClean="0"/>
              <a:t>Разработаны стартовые региональные модели, проекты и отдельные элементы</a:t>
            </a:r>
          </a:p>
          <a:p>
            <a:pPr lvl="1"/>
            <a:r>
              <a:rPr lang="ru-RU" dirty="0" smtClean="0"/>
              <a:t>Сформированы региональные команды и специализация регионов</a:t>
            </a:r>
          </a:p>
          <a:p>
            <a:r>
              <a:rPr lang="ru-RU" dirty="0" smtClean="0"/>
              <a:t>Срок внедрения перенесен на 1 января 2017 года</a:t>
            </a:r>
          </a:p>
          <a:p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xmlns="" val="3206004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1321296" y="188640"/>
            <a:ext cx="7571184" cy="1143000"/>
          </a:xfrm>
        </p:spPr>
        <p:txBody>
          <a:bodyPr>
            <a:normAutofit/>
          </a:bodyPr>
          <a:lstStyle/>
          <a:p>
            <a:r>
              <a:rPr lang="ru-RU" b="1" dirty="0">
                <a:solidFill>
                  <a:srgbClr val="558ED5"/>
                </a:solidFill>
              </a:rPr>
              <a:t>Комплексная программа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/>
              <a:t>Руководитель комиссии </a:t>
            </a:r>
            <a:r>
              <a:rPr lang="ru-RU" dirty="0" err="1"/>
              <a:t>Минобрануки</a:t>
            </a:r>
            <a:r>
              <a:rPr lang="ru-RU" dirty="0"/>
              <a:t> России </a:t>
            </a:r>
            <a:r>
              <a:rPr lang="ru-RU" dirty="0" err="1"/>
              <a:t>Н.В.Третьяк</a:t>
            </a:r>
            <a:r>
              <a:rPr lang="ru-RU" dirty="0"/>
              <a:t> (приказ 151 от 28 февраля 2014)</a:t>
            </a:r>
          </a:p>
          <a:p>
            <a:r>
              <a:rPr lang="ru-RU" dirty="0"/>
              <a:t>4 направления:  </a:t>
            </a:r>
          </a:p>
          <a:p>
            <a:pPr lvl="1"/>
            <a:r>
              <a:rPr lang="ru-RU" dirty="0"/>
              <a:t>апробация и внедрение профессионального стандарта педагога </a:t>
            </a:r>
            <a:r>
              <a:rPr lang="ru-RU" dirty="0" smtClean="0"/>
              <a:t>(Ямбург-Сергоманов)</a:t>
            </a:r>
            <a:endParaRPr lang="ru-RU" dirty="0"/>
          </a:p>
          <a:p>
            <a:pPr lvl="1"/>
            <a:r>
              <a:rPr lang="ru-RU" dirty="0"/>
              <a:t>эффективный контракт </a:t>
            </a:r>
            <a:r>
              <a:rPr lang="ru-RU" dirty="0" smtClean="0"/>
              <a:t>(Повалко-</a:t>
            </a:r>
            <a:r>
              <a:rPr lang="ru-RU" dirty="0" err="1" smtClean="0"/>
              <a:t>Андрущак</a:t>
            </a:r>
            <a:r>
              <a:rPr lang="ru-RU" dirty="0"/>
              <a:t>)</a:t>
            </a:r>
          </a:p>
          <a:p>
            <a:pPr lvl="1"/>
            <a:r>
              <a:rPr lang="ru-RU" dirty="0"/>
              <a:t>модернизация педагогического образования </a:t>
            </a:r>
            <a:r>
              <a:rPr lang="ru-RU" dirty="0" smtClean="0"/>
              <a:t>(Болотов-Соболев)</a:t>
            </a:r>
            <a:endParaRPr lang="ru-RU" dirty="0"/>
          </a:p>
          <a:p>
            <a:pPr lvl="1"/>
            <a:r>
              <a:rPr lang="ru-RU" dirty="0"/>
              <a:t>повышение статуса и престижа профессии педагога </a:t>
            </a:r>
            <a:r>
              <a:rPr lang="ru-RU" dirty="0" smtClean="0"/>
              <a:t>(</a:t>
            </a:r>
            <a:r>
              <a:rPr lang="ru-RU" dirty="0" err="1" smtClean="0"/>
              <a:t>Положевец</a:t>
            </a:r>
            <a:r>
              <a:rPr lang="ru-RU" dirty="0" smtClean="0"/>
              <a:t>-Усачева)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2480700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00808" y="188640"/>
            <a:ext cx="7643192" cy="1143000"/>
          </a:xfrm>
        </p:spPr>
        <p:txBody>
          <a:bodyPr>
            <a:noAutofit/>
          </a:bodyPr>
          <a:lstStyle/>
          <a:p>
            <a:r>
              <a:rPr lang="ru-RU" b="1" dirty="0" smtClean="0">
                <a:solidFill>
                  <a:srgbClr val="558ED5"/>
                </a:solidFill>
              </a:rPr>
              <a:t>Модель внедрения</a:t>
            </a:r>
            <a:endParaRPr lang="ru-RU" b="1" dirty="0">
              <a:solidFill>
                <a:srgbClr val="558ED5"/>
              </a:solidFill>
            </a:endParaRPr>
          </a:p>
        </p:txBody>
      </p:sp>
      <p:grpSp>
        <p:nvGrpSpPr>
          <p:cNvPr id="15" name="Группа 14"/>
          <p:cNvGrpSpPr/>
          <p:nvPr/>
        </p:nvGrpSpPr>
        <p:grpSpPr>
          <a:xfrm>
            <a:off x="139380" y="1484784"/>
            <a:ext cx="9036496" cy="4770530"/>
            <a:chOff x="107504" y="1327932"/>
            <a:chExt cx="9036496" cy="3414538"/>
          </a:xfrm>
        </p:grpSpPr>
        <p:sp>
          <p:nvSpPr>
            <p:cNvPr id="4" name="TextBox 3"/>
            <p:cNvSpPr txBox="1"/>
            <p:nvPr/>
          </p:nvSpPr>
          <p:spPr>
            <a:xfrm>
              <a:off x="107504" y="1327932"/>
              <a:ext cx="9036496" cy="778369"/>
            </a:xfrm>
            <a:prstGeom prst="rect">
              <a:avLst/>
            </a:prstGeom>
            <a:ln>
              <a:noFill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  <a:scene3d>
              <a:camera prst="orthographicFront">
                <a:rot lat="0" lon="0" rev="0"/>
              </a:camera>
              <a:lightRig rig="contrasting" dir="t">
                <a:rot lat="0" lon="0" rev="1500000"/>
              </a:lightRig>
            </a:scene3d>
            <a:sp3d prstMaterial="metal">
              <a:bevelT w="88900" h="88900"/>
            </a:sp3d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>
              <a:defPPr>
                <a:defRPr lang="ru-RU"/>
              </a:defPPr>
              <a:lvl1pPr algn="ctr"/>
            </a:lstStyle>
            <a:p>
              <a:pPr>
                <a:lnSpc>
                  <a:spcPct val="80000"/>
                </a:lnSpc>
              </a:pPr>
              <a:r>
                <a:rPr lang="ru-RU" sz="2000" dirty="0">
                  <a:solidFill>
                    <a:srgbClr val="000000"/>
                  </a:solidFill>
                </a:rPr>
                <a:t>Применение  закрепленных в профессиональном </a:t>
              </a:r>
              <a:r>
                <a:rPr lang="ru-RU" sz="2000" dirty="0" smtClean="0">
                  <a:solidFill>
                    <a:srgbClr val="000000"/>
                  </a:solidFill>
                </a:rPr>
                <a:t>стандарте функций </a:t>
              </a:r>
              <a:r>
                <a:rPr lang="ru-RU" sz="2000" b="1" dirty="0" smtClean="0">
                  <a:solidFill>
                    <a:srgbClr val="FF0000"/>
                  </a:solidFill>
                </a:rPr>
                <a:t>в системе </a:t>
              </a:r>
            </a:p>
            <a:p>
              <a:pPr>
                <a:lnSpc>
                  <a:spcPct val="80000"/>
                </a:lnSpc>
              </a:pPr>
              <a:r>
                <a:rPr lang="ru-RU" sz="2000" b="1" dirty="0" smtClean="0">
                  <a:solidFill>
                    <a:srgbClr val="FF0000"/>
                  </a:solidFill>
                </a:rPr>
                <a:t>оценки </a:t>
              </a:r>
              <a:r>
                <a:rPr lang="ru-RU" sz="2000" b="1" dirty="0">
                  <a:solidFill>
                    <a:srgbClr val="FF0000"/>
                  </a:solidFill>
                </a:rPr>
                <a:t>компетенций педагога</a:t>
              </a:r>
              <a:r>
                <a:rPr lang="ru-RU" sz="2000" dirty="0">
                  <a:solidFill>
                    <a:srgbClr val="000000"/>
                  </a:solidFill>
                </a:rPr>
                <a:t> </a:t>
              </a:r>
              <a:r>
                <a:rPr lang="ru-RU" sz="2000" b="1" dirty="0" smtClean="0">
                  <a:solidFill>
                    <a:srgbClr val="000000"/>
                  </a:solidFill>
                </a:rPr>
                <a:t>(</a:t>
              </a:r>
              <a:r>
                <a:rPr lang="ru-RU" sz="2000" b="1" dirty="0">
                  <a:solidFill>
                    <a:srgbClr val="000000"/>
                  </a:solidFill>
                </a:rPr>
                <a:t>учитель, воспитатель) </a:t>
              </a:r>
              <a:endParaRPr lang="ru-RU" sz="2000" b="1" dirty="0" smtClean="0">
                <a:solidFill>
                  <a:srgbClr val="000000"/>
                </a:solidFill>
              </a:endParaRPr>
            </a:p>
            <a:p>
              <a:pPr>
                <a:lnSpc>
                  <a:spcPct val="80000"/>
                </a:lnSpc>
              </a:pPr>
              <a:r>
                <a:rPr lang="ru-RU" sz="2000" dirty="0" smtClean="0">
                  <a:solidFill>
                    <a:srgbClr val="000000"/>
                  </a:solidFill>
                </a:rPr>
                <a:t>и формирование на ее основе </a:t>
              </a:r>
              <a:r>
                <a:rPr lang="ru-RU" sz="2000" dirty="0">
                  <a:solidFill>
                    <a:srgbClr val="000000"/>
                  </a:solidFill>
                </a:rPr>
                <a:t>квалификационных </a:t>
              </a:r>
              <a:r>
                <a:rPr lang="ru-RU" sz="2000" dirty="0" smtClean="0">
                  <a:solidFill>
                    <a:srgbClr val="000000"/>
                  </a:solidFill>
                </a:rPr>
                <a:t>уровней  </a:t>
              </a:r>
            </a:p>
            <a:p>
              <a:pPr>
                <a:lnSpc>
                  <a:spcPct val="80000"/>
                </a:lnSpc>
              </a:pPr>
              <a:r>
                <a:rPr lang="ru-RU" sz="2000" dirty="0" smtClean="0">
                  <a:solidFill>
                    <a:srgbClr val="000000"/>
                  </a:solidFill>
                </a:rPr>
                <a:t>(</a:t>
              </a:r>
              <a:r>
                <a:rPr lang="ru-RU" sz="2000" b="1" dirty="0" smtClean="0">
                  <a:solidFill>
                    <a:srgbClr val="FF0000"/>
                  </a:solidFill>
                </a:rPr>
                <a:t>отраслевой рамки квалификаций</a:t>
              </a:r>
              <a:r>
                <a:rPr lang="ru-RU" sz="2000" dirty="0" smtClean="0">
                  <a:solidFill>
                    <a:srgbClr val="000000"/>
                  </a:solidFill>
                </a:rPr>
                <a:t>)</a:t>
              </a:r>
              <a:endParaRPr lang="ru-RU" sz="2000" dirty="0">
                <a:solidFill>
                  <a:srgbClr val="000000"/>
                </a:solidFill>
              </a:endParaRPr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270114" y="2633594"/>
              <a:ext cx="3816424" cy="418557"/>
            </a:xfrm>
            <a:prstGeom prst="rect">
              <a:avLst/>
            </a:prstGeom>
            <a:ln/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ru-RU" sz="3200" dirty="0" smtClean="0"/>
                <a:t>ФГОС ВО, ДПП</a:t>
              </a:r>
              <a:endParaRPr lang="ru-RU" sz="3200" dirty="0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4444663" y="2615285"/>
              <a:ext cx="4481399" cy="944684"/>
            </a:xfrm>
            <a:prstGeom prst="rect">
              <a:avLst/>
            </a:prstGeom>
            <a:ln/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>
              <a:defPPr>
                <a:defRPr lang="ru-RU"/>
              </a:defPPr>
              <a:lvl1pPr algn="ctr"/>
            </a:lstStyle>
            <a:p>
              <a:r>
                <a:rPr lang="ru-RU" sz="3600" dirty="0"/>
                <a:t>Трудовая </a:t>
              </a:r>
              <a:r>
                <a:rPr lang="ru-RU" sz="3600" dirty="0" smtClean="0"/>
                <a:t>деятельность</a:t>
              </a:r>
              <a:endParaRPr lang="ru-RU" sz="3600" dirty="0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4486414" y="4059562"/>
              <a:ext cx="2405467" cy="682908"/>
            </a:xfrm>
            <a:prstGeom prst="rect">
              <a:avLst/>
            </a:prstGeom>
            <a:ln/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>
              <a:defPPr>
                <a:defRPr lang="ru-RU"/>
              </a:defPPr>
              <a:lvl1pPr algn="ctr"/>
            </a:lstStyle>
            <a:p>
              <a:r>
                <a:rPr lang="ru-RU" sz="2800" dirty="0" smtClean="0"/>
                <a:t>Номенклатура должностей</a:t>
              </a:r>
              <a:endParaRPr lang="ru-RU" sz="2800" dirty="0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7002016" y="4059562"/>
              <a:ext cx="2105135" cy="682908"/>
            </a:xfrm>
            <a:prstGeom prst="rect">
              <a:avLst/>
            </a:prstGeom>
            <a:ln/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>
              <a:defPPr>
                <a:defRPr lang="ru-RU"/>
              </a:defPPr>
              <a:lvl1pPr algn="ctr"/>
            </a:lstStyle>
            <a:p>
              <a:r>
                <a:rPr lang="ru-RU" sz="2800" dirty="0" smtClean="0"/>
                <a:t>Порядок аттестации</a:t>
              </a:r>
              <a:endParaRPr lang="ru-RU" sz="2800" dirty="0"/>
            </a:p>
          </p:txBody>
        </p:sp>
        <p:sp>
          <p:nvSpPr>
            <p:cNvPr id="9" name="Стрелка вниз 8"/>
            <p:cNvSpPr/>
            <p:nvPr/>
          </p:nvSpPr>
          <p:spPr>
            <a:xfrm>
              <a:off x="1441728" y="2199072"/>
              <a:ext cx="1473196" cy="294754"/>
            </a:xfrm>
            <a:prstGeom prst="downArrow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" name="Стрелка вниз 9"/>
            <p:cNvSpPr/>
            <p:nvPr/>
          </p:nvSpPr>
          <p:spPr>
            <a:xfrm>
              <a:off x="5985622" y="2236981"/>
              <a:ext cx="1618058" cy="275224"/>
            </a:xfrm>
            <a:prstGeom prst="downArrow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" name="Стрелка вниз 10"/>
            <p:cNvSpPr/>
            <p:nvPr/>
          </p:nvSpPr>
          <p:spPr>
            <a:xfrm>
              <a:off x="5571830" y="3663048"/>
              <a:ext cx="413792" cy="293434"/>
            </a:xfrm>
            <a:prstGeom prst="downArrow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2" name="Стрелка вниз 11"/>
            <p:cNvSpPr/>
            <p:nvPr/>
          </p:nvSpPr>
          <p:spPr>
            <a:xfrm>
              <a:off x="7755978" y="3663048"/>
              <a:ext cx="413792" cy="293434"/>
            </a:xfrm>
            <a:prstGeom prst="downArrow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" name="Стрелка вниз 12"/>
            <p:cNvSpPr/>
            <p:nvPr/>
          </p:nvSpPr>
          <p:spPr>
            <a:xfrm>
              <a:off x="1971430" y="3078273"/>
              <a:ext cx="413792" cy="311267"/>
            </a:xfrm>
            <a:prstGeom prst="downArrow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448896" y="3427418"/>
              <a:ext cx="3453416" cy="473630"/>
            </a:xfrm>
            <a:prstGeom prst="rect">
              <a:avLst/>
            </a:prstGeom>
            <a:solidFill>
              <a:schemeClr val="accent1"/>
            </a:solidFill>
            <a:ln/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>
              <a:defPPr>
                <a:defRPr lang="ru-RU"/>
              </a:defPPr>
              <a:lvl1pPr algn="ctr"/>
            </a:lstStyle>
            <a:p>
              <a:r>
                <a:rPr lang="ru-RU" sz="2800" dirty="0" smtClean="0"/>
                <a:t>Модели экзаменов</a:t>
              </a:r>
              <a:endParaRPr lang="ru-RU" sz="2800" dirty="0"/>
            </a:p>
            <a:p>
              <a:endParaRPr lang="ru-RU" sz="900" dirty="0" smtClean="0"/>
            </a:p>
          </p:txBody>
        </p:sp>
      </p:grpSp>
      <p:sp>
        <p:nvSpPr>
          <p:cNvPr id="16" name="TextBox 15"/>
          <p:cNvSpPr txBox="1"/>
          <p:nvPr/>
        </p:nvSpPr>
        <p:spPr>
          <a:xfrm>
            <a:off x="467544" y="5554990"/>
            <a:ext cx="3453416" cy="661720"/>
          </a:xfrm>
          <a:prstGeom prst="rect">
            <a:avLst/>
          </a:prstGeom>
          <a:solidFill>
            <a:schemeClr val="accent1"/>
          </a:solidFill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>
            <a:defPPr>
              <a:defRPr lang="ru-RU"/>
            </a:defPPr>
            <a:lvl1pPr algn="ctr"/>
          </a:lstStyle>
          <a:p>
            <a:r>
              <a:rPr lang="ru-RU" sz="2800" dirty="0" smtClean="0"/>
              <a:t>Модели подготовки</a:t>
            </a:r>
            <a:endParaRPr lang="ru-RU" sz="2800" dirty="0"/>
          </a:p>
          <a:p>
            <a:endParaRPr lang="ru-RU" sz="900" dirty="0" smtClean="0"/>
          </a:p>
        </p:txBody>
      </p:sp>
      <p:sp>
        <p:nvSpPr>
          <p:cNvPr id="17" name="Стрелка вниз 16"/>
          <p:cNvSpPr/>
          <p:nvPr/>
        </p:nvSpPr>
        <p:spPr>
          <a:xfrm>
            <a:off x="1979712" y="5085184"/>
            <a:ext cx="413792" cy="434878"/>
          </a:xfrm>
          <a:prstGeom prst="downArrow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583513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174142692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1115616" y="188640"/>
            <a:ext cx="8028384" cy="1143000"/>
          </a:xfrm>
        </p:spPr>
        <p:txBody>
          <a:bodyPr>
            <a:noAutofit/>
          </a:bodyPr>
          <a:lstStyle/>
          <a:p>
            <a:r>
              <a:rPr lang="ru-RU" sz="4000" b="1" dirty="0" smtClean="0">
                <a:solidFill>
                  <a:srgbClr val="558ED5"/>
                </a:solidFill>
              </a:rPr>
              <a:t>Отраслевая рамка квалификаций (обсуждается)</a:t>
            </a:r>
            <a:endParaRPr lang="ru-RU" sz="4000" b="1" dirty="0">
              <a:solidFill>
                <a:srgbClr val="558ED5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796136" y="1764104"/>
            <a:ext cx="288032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 smtClean="0">
                <a:solidFill>
                  <a:schemeClr val="accent1"/>
                </a:solidFill>
              </a:rPr>
              <a:t>Дескрипторы </a:t>
            </a:r>
            <a:r>
              <a:rPr lang="ru-RU" sz="1400" b="1" dirty="0" smtClean="0">
                <a:solidFill>
                  <a:srgbClr val="FF0000"/>
                </a:solidFill>
              </a:rPr>
              <a:t>по уровням: </a:t>
            </a:r>
            <a:r>
              <a:rPr lang="ru-RU" b="1" dirty="0" smtClean="0">
                <a:solidFill>
                  <a:srgbClr val="FF0000"/>
                </a:solidFill>
              </a:rPr>
              <a:t>образование </a:t>
            </a:r>
            <a:r>
              <a:rPr lang="ru-RU" sz="1400" b="1" dirty="0" smtClean="0">
                <a:solidFill>
                  <a:srgbClr val="FF0000"/>
                </a:solidFill>
              </a:rPr>
              <a:t>и </a:t>
            </a:r>
            <a:r>
              <a:rPr lang="ru-RU" b="1" dirty="0" smtClean="0">
                <a:solidFill>
                  <a:srgbClr val="FF0000"/>
                </a:solidFill>
              </a:rPr>
              <a:t>опыт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2" name="Стрелка вверх 1"/>
          <p:cNvSpPr/>
          <p:nvPr/>
        </p:nvSpPr>
        <p:spPr>
          <a:xfrm>
            <a:off x="6012160" y="5589240"/>
            <a:ext cx="1008112" cy="936104"/>
          </a:xfrm>
          <a:prstGeom prst="up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TextBox 2"/>
          <p:cNvSpPr txBox="1"/>
          <p:nvPr/>
        </p:nvSpPr>
        <p:spPr>
          <a:xfrm>
            <a:off x="3419872" y="6165304"/>
            <a:ext cx="31683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FF0000"/>
                </a:solidFill>
              </a:rPr>
              <a:t>ВХОД В ПРОФЕССИЮ</a:t>
            </a:r>
            <a:endParaRPr lang="ru-RU" sz="2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12708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Минобрнауки РФ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6360</TotalTime>
  <Words>677</Words>
  <Application>Microsoft Macintosh PowerPoint</Application>
  <PresentationFormat>Экран (4:3)</PresentationFormat>
  <Paragraphs>133</Paragraphs>
  <Slides>19</Slides>
  <Notes>3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Минобрнауки РФ</vt:lpstr>
      <vt:lpstr>Внедрение  профессионального стандарта педагога  и новые модели подготовки</vt:lpstr>
      <vt:lpstr>Профессиональный стандарт педагога</vt:lpstr>
      <vt:lpstr>Кто и что должен получить</vt:lpstr>
      <vt:lpstr>Применение профстандарта</vt:lpstr>
      <vt:lpstr>Что нужно сделать</vt:lpstr>
      <vt:lpstr>Что сделано до 2015 года</vt:lpstr>
      <vt:lpstr>Комплексная программа</vt:lpstr>
      <vt:lpstr>Модель внедрения</vt:lpstr>
      <vt:lpstr>Отраслевая рамка квалификаций (обсуждается)</vt:lpstr>
      <vt:lpstr>Слайд 10</vt:lpstr>
      <vt:lpstr>Карьерные планы в зависимости от стажа</vt:lpstr>
      <vt:lpstr>Общие представления</vt:lpstr>
      <vt:lpstr>Эффективность форм профессионального роста</vt:lpstr>
      <vt:lpstr>Периодизация развития учителя</vt:lpstr>
      <vt:lpstr>Вертикальная карьера учителя</vt:lpstr>
      <vt:lpstr>Матрица профессионализации</vt:lpstr>
      <vt:lpstr>Единицы содержания</vt:lpstr>
      <vt:lpstr>Уровни владения  единицами содержания</vt:lpstr>
      <vt:lpstr>Новая переподготовка и ПК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Модель изменений нормативного правового регулирования стимулирования качества труда педагогов общего образования</dc:title>
  <dc:creator>Сергоманов Павел Аркадьевич</dc:creator>
  <cp:lastModifiedBy>Ganga</cp:lastModifiedBy>
  <cp:revision>151</cp:revision>
  <cp:lastPrinted>2015-01-27T11:51:24Z</cp:lastPrinted>
  <dcterms:created xsi:type="dcterms:W3CDTF">2015-01-26T10:34:49Z</dcterms:created>
  <dcterms:modified xsi:type="dcterms:W3CDTF">2019-12-18T07:13:57Z</dcterms:modified>
</cp:coreProperties>
</file>